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68" r:id="rId4"/>
    <p:sldId id="257" r:id="rId5"/>
    <p:sldId id="259" r:id="rId6"/>
    <p:sldId id="260" r:id="rId7"/>
    <p:sldId id="280" r:id="rId8"/>
    <p:sldId id="290" r:id="rId9"/>
    <p:sldId id="261" r:id="rId10"/>
    <p:sldId id="281" r:id="rId12"/>
    <p:sldId id="282" r:id="rId13"/>
    <p:sldId id="283" r:id="rId14"/>
    <p:sldId id="291" r:id="rId15"/>
    <p:sldId id="293" r:id="rId16"/>
    <p:sldId id="294" r:id="rId17"/>
    <p:sldId id="295" r:id="rId18"/>
    <p:sldId id="296" r:id="rId19"/>
    <p:sldId id="292" r:id="rId20"/>
    <p:sldId id="297" r:id="rId21"/>
    <p:sldId id="26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8.xml"/><Relationship Id="rId2" Type="http://schemas.openxmlformats.org/officeDocument/2006/relationships/image" Target="../media/image4.png"/><Relationship Id="rId1" Type="http://schemas.openxmlformats.org/officeDocument/2006/relationships/tags" Target="../tags/tag5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0.xml"/><Relationship Id="rId2" Type="http://schemas.openxmlformats.org/officeDocument/2006/relationships/image" Target="../media/image5.png"/><Relationship Id="rId1" Type="http://schemas.openxmlformats.org/officeDocument/2006/relationships/tags" Target="../tags/tag5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8.xml"/><Relationship Id="rId4" Type="http://schemas.openxmlformats.org/officeDocument/2006/relationships/image" Target="../media/image6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tags" Target="../tags/tag7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7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97.xml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1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tags" Target="../tags/tag1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4.xml"/><Relationship Id="rId2" Type="http://schemas.openxmlformats.org/officeDocument/2006/relationships/image" Target="../media/image2.png"/><Relationship Id="rId1" Type="http://schemas.openxmlformats.org/officeDocument/2006/relationships/tags" Target="../tags/tag5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6.xml"/><Relationship Id="rId2" Type="http://schemas.openxmlformats.org/officeDocument/2006/relationships/image" Target="../media/image3.png"/><Relationship Id="rId1" Type="http://schemas.openxmlformats.org/officeDocument/2006/relationships/tags" Target="../tags/tag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70860" y="2105660"/>
            <a:ext cx="6050280" cy="26460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6600">
                <a:solidFill>
                  <a:schemeClr val="bg1"/>
                </a:solidFill>
                <a:effectLst/>
                <a:latin typeface="站酷文艺体" panose="02000603000000000000" charset="-122"/>
                <a:ea typeface="站酷文艺体" panose="02000603000000000000" charset="-122"/>
              </a:rPr>
              <a:t>物联网课程设计</a:t>
            </a:r>
            <a:endParaRPr lang="zh-CN" altLang="en-US" sz="6600">
              <a:solidFill>
                <a:schemeClr val="bg1"/>
              </a:solidFill>
              <a:effectLst/>
              <a:latin typeface="站酷文艺体" panose="02000603000000000000" charset="-122"/>
              <a:ea typeface="站酷文艺体" panose="02000603000000000000" charset="-122"/>
            </a:endParaRPr>
          </a:p>
          <a:p>
            <a:pPr algn="ctr"/>
            <a:endParaRPr lang="en-US" altLang="zh-CN" sz="2400">
              <a:solidFill>
                <a:schemeClr val="bg1"/>
              </a:solidFill>
              <a:effectLst/>
              <a:latin typeface="Impact" panose="020B0806030902050204" charset="0"/>
              <a:ea typeface="站酷文艺体" panose="02000603000000000000" charset="-122"/>
              <a:cs typeface="Impact" panose="020B0806030902050204" charset="0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effectLst/>
                <a:latin typeface="Impact" panose="020B0806030902050204" charset="0"/>
                <a:ea typeface="站酷文艺体" panose="02000603000000000000" charset="-122"/>
                <a:cs typeface="Impact" panose="020B0806030902050204" charset="0"/>
              </a:rPr>
              <a:t>蓝牙打印机及其配套App开发</a:t>
            </a:r>
            <a:endParaRPr lang="en-US" altLang="zh-CN" sz="2400">
              <a:solidFill>
                <a:schemeClr val="bg1"/>
              </a:solidFill>
              <a:effectLst/>
              <a:latin typeface="Impact" panose="020B0806030902050204" charset="0"/>
              <a:ea typeface="站酷文艺体" panose="02000603000000000000" charset="-122"/>
              <a:cs typeface="Impact" panose="020B0806030902050204" charset="0"/>
            </a:endParaRPr>
          </a:p>
          <a:p>
            <a:pPr algn="ctr"/>
            <a:endParaRPr lang="zh-CN" altLang="en-US" sz="2800">
              <a:solidFill>
                <a:schemeClr val="bg1"/>
              </a:solidFill>
              <a:effectLst/>
              <a:latin typeface="站酷文艺体" panose="02000603000000000000" charset="-122"/>
              <a:ea typeface="站酷文艺体" panose="02000603000000000000" charset="-122"/>
            </a:endParaRPr>
          </a:p>
          <a:p>
            <a:pPr algn="ctr"/>
            <a:r>
              <a:rPr lang="en-US" altLang="zh-CN" sz="2400">
                <a:solidFill>
                  <a:schemeClr val="bg1"/>
                </a:solidFill>
                <a:effectLst/>
                <a:latin typeface="Impact" panose="020B0806030902050204" charset="0"/>
                <a:ea typeface="站酷文艺体" panose="02000603000000000000" charset="-122"/>
                <a:cs typeface="Impact" panose="020B0806030902050204" charset="0"/>
              </a:rPr>
              <a:t>Python</a:t>
            </a:r>
            <a:r>
              <a:rPr lang="zh-CN" altLang="en-US" sz="2400">
                <a:solidFill>
                  <a:schemeClr val="bg1"/>
                </a:solidFill>
                <a:effectLst/>
                <a:latin typeface="Impact" panose="020B0806030902050204" charset="0"/>
                <a:ea typeface="站酷文艺体" panose="02000603000000000000" charset="-122"/>
                <a:cs typeface="Impact" panose="020B0806030902050204" charset="0"/>
              </a:rPr>
              <a:t>爬虫入门</a:t>
            </a:r>
            <a:endParaRPr lang="zh-CN" altLang="en-US" sz="2400">
              <a:solidFill>
                <a:schemeClr val="bg1"/>
              </a:solidFill>
              <a:effectLst/>
              <a:latin typeface="Impact" panose="020B0806030902050204" charset="0"/>
              <a:ea typeface="站酷文艺体" panose="02000603000000000000" charset="-122"/>
              <a:cs typeface="Impact" panose="020B080603090205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77885" y="5222875"/>
            <a:ext cx="31419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>
              <a:buNone/>
            </a:pP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charset="0"/>
                <a:ea typeface="站酷文艺体" panose="02000603000000000000" charset="-122"/>
                <a:cs typeface="Impact" panose="020B0806030902050204" charset="0"/>
              </a:rPr>
              <a:t>天院F3小组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charset="0"/>
              <a:ea typeface="站酷文艺体" panose="02000603000000000000" charset="-122"/>
              <a:cs typeface="Impact" panose="020B0806030902050204" charset="0"/>
            </a:endParaRPr>
          </a:p>
          <a:p>
            <a:pPr algn="ctr">
              <a:buNone/>
            </a:pPr>
            <a:r>
              <a:rPr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charset="0"/>
                <a:ea typeface="站酷文艺体" panose="02000603000000000000" charset="-122"/>
                <a:cs typeface="Impact" panose="020B0806030902050204" charset="0"/>
              </a:rPr>
              <a:t>柯邦怀  梁贵钦  易锦天</a:t>
            </a:r>
            <a:endParaRPr lang="en-US" altLang="zh-CN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charset="0"/>
              <a:ea typeface="站酷文艺体" panose="02000603000000000000" charset="-122"/>
              <a:cs typeface="Impact" panose="020B08060309020502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288415" y="584835"/>
            <a:ext cx="8300085" cy="982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打印成果展示</a:t>
            </a:r>
            <a:r>
              <a:rPr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*3</a:t>
            </a:r>
            <a:endParaRPr lang="en-US" altLang="zh-CN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96250" y="2275205"/>
            <a:ext cx="110109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图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片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7005" t="34708" r="14844" b="12620"/>
          <a:stretch>
            <a:fillRect/>
          </a:stretch>
        </p:blipFill>
        <p:spPr>
          <a:xfrm>
            <a:off x="1288415" y="1828165"/>
            <a:ext cx="3926205" cy="4045585"/>
          </a:xfrm>
          <a:prstGeom prst="rect">
            <a:avLst/>
          </a:prstGeom>
          <a:effectLst>
            <a:softEdge rad="127000"/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118870" y="616585"/>
            <a:ext cx="8300085" cy="982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打印成果展示</a:t>
            </a:r>
            <a:r>
              <a:rPr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*4</a:t>
            </a:r>
            <a:endParaRPr sz="6000" dirty="0" smtClean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43520" y="2275205"/>
            <a:ext cx="201930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更改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文字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8553" t="50458" r="4344"/>
          <a:stretch>
            <a:fillRect/>
          </a:stretch>
        </p:blipFill>
        <p:spPr>
          <a:xfrm>
            <a:off x="1118870" y="1844040"/>
            <a:ext cx="4403090" cy="4030345"/>
          </a:xfrm>
          <a:prstGeom prst="rect">
            <a:avLst/>
          </a:prstGeom>
          <a:effectLst>
            <a:softEdge rad="127000"/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椭圆 5"/>
          <p:cNvSpPr/>
          <p:nvPr/>
        </p:nvSpPr>
        <p:spPr>
          <a:xfrm>
            <a:off x="655320" y="537210"/>
            <a:ext cx="742950" cy="742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</a:rPr>
              <a:t>章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85265" y="537210"/>
            <a:ext cx="742950" cy="742950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四</a:t>
            </a:r>
            <a:endParaRPr lang="zh-CN" altLang="en-US" sz="40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"/>
            </p:custDataLst>
          </p:nvPr>
        </p:nvSpPr>
        <p:spPr>
          <a:xfrm>
            <a:off x="2655570" y="609600"/>
            <a:ext cx="8225155" cy="5975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引导页与欢迎页开发</a:t>
            </a:r>
            <a:endParaRPr lang="zh-CN" altLang="en-US" sz="5400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8" name="文本占位符 12"/>
          <p:cNvSpPr txBox="1"/>
          <p:nvPr>
            <p:custDataLst>
              <p:tags r:id="rId2"/>
            </p:custDataLst>
          </p:nvPr>
        </p:nvSpPr>
        <p:spPr>
          <a:xfrm>
            <a:off x="4164893" y="1910739"/>
            <a:ext cx="5248439" cy="1862458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>
                    <a:alpha val="4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altLang="zh-CN" sz="5400" b="1" dirty="0" smtClean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 </a:t>
            </a:r>
            <a:r>
              <a:rPr lang="zh-CN" altLang="en-US" sz="5400" b="1" dirty="0" smtClean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引导页</a:t>
            </a:r>
            <a:endParaRPr lang="zh-CN" altLang="en-US" sz="5400" b="1" dirty="0" smtClean="0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9" name="文本占位符 14"/>
          <p:cNvSpPr txBox="1"/>
          <p:nvPr>
            <p:custDataLst>
              <p:tags r:id="rId3"/>
            </p:custDataLst>
          </p:nvPr>
        </p:nvSpPr>
        <p:spPr>
          <a:xfrm>
            <a:off x="4144227" y="4631287"/>
            <a:ext cx="5248439" cy="1859006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>
                    <a:alpha val="4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“跳过”与欢迎页</a:t>
            </a:r>
            <a:endParaRPr lang="zh-CN" altLang="en-US" sz="4800" b="1" dirty="0" smtClean="0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grpSp>
        <p:nvGrpSpPr>
          <p:cNvPr id="21" name="组合 20"/>
          <p:cNvGrpSpPr/>
          <p:nvPr>
            <p:custDataLst>
              <p:tags r:id="rId4"/>
            </p:custDataLst>
          </p:nvPr>
        </p:nvGrpSpPr>
        <p:grpSpPr>
          <a:xfrm>
            <a:off x="608322" y="2298680"/>
            <a:ext cx="3697943" cy="3697948"/>
            <a:chOff x="942332" y="1127749"/>
            <a:chExt cx="4171315" cy="4171321"/>
          </a:xfrm>
        </p:grpSpPr>
        <p:sp>
          <p:nvSpPr>
            <p:cNvPr id="13" name="空心弧 12"/>
            <p:cNvSpPr/>
            <p:nvPr>
              <p:custDataLst>
                <p:tags r:id="rId5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10831273"/>
                <a:gd name="adj2" fmla="val 13564816"/>
                <a:gd name="adj3" fmla="val 62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>
              <p:custDataLst>
                <p:tags r:id="rId6"/>
              </p:custDataLst>
            </p:nvPr>
          </p:nvSpPr>
          <p:spPr>
            <a:xfrm>
              <a:off x="942332" y="1127749"/>
              <a:ext cx="4171311" cy="4171315"/>
            </a:xfrm>
            <a:prstGeom prst="blockArc">
              <a:avLst>
                <a:gd name="adj1" fmla="val 13578872"/>
                <a:gd name="adj2" fmla="val 16208642"/>
                <a:gd name="adj3" fmla="val 635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空心弧 3"/>
            <p:cNvSpPr/>
            <p:nvPr>
              <p:custDataLst>
                <p:tags r:id="rId7"/>
              </p:custDataLst>
            </p:nvPr>
          </p:nvSpPr>
          <p:spPr>
            <a:xfrm>
              <a:off x="942332" y="1127749"/>
              <a:ext cx="4171315" cy="4171313"/>
            </a:xfrm>
            <a:prstGeom prst="blockArc">
              <a:avLst>
                <a:gd name="adj1" fmla="val 16210574"/>
                <a:gd name="adj2" fmla="val 18892479"/>
                <a:gd name="adj3" fmla="val 622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空心弧 15"/>
            <p:cNvSpPr/>
            <p:nvPr>
              <p:custDataLst>
                <p:tags r:id="rId8"/>
              </p:custDataLst>
            </p:nvPr>
          </p:nvSpPr>
          <p:spPr>
            <a:xfrm>
              <a:off x="942332" y="1127749"/>
              <a:ext cx="4171311" cy="4171315"/>
            </a:xfrm>
            <a:prstGeom prst="blockArc">
              <a:avLst>
                <a:gd name="adj1" fmla="val 18900246"/>
                <a:gd name="adj2" fmla="val 82723"/>
                <a:gd name="adj3" fmla="val 640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空心弧 16"/>
            <p:cNvSpPr/>
            <p:nvPr>
              <p:custDataLst>
                <p:tags r:id="rId9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10778"/>
                <a:gd name="adj2" fmla="val 2777269"/>
                <a:gd name="adj3" fmla="val 632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空心弧 17"/>
            <p:cNvSpPr/>
            <p:nvPr>
              <p:custDataLst>
                <p:tags r:id="rId10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2739317"/>
                <a:gd name="adj2" fmla="val 5366301"/>
                <a:gd name="adj3" fmla="val 630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>
              <p:custDataLst>
                <p:tags r:id="rId11"/>
              </p:custDataLst>
            </p:nvPr>
          </p:nvSpPr>
          <p:spPr>
            <a:xfrm>
              <a:off x="942332" y="1127749"/>
              <a:ext cx="4171311" cy="4171317"/>
            </a:xfrm>
            <a:prstGeom prst="blockArc">
              <a:avLst>
                <a:gd name="adj1" fmla="val 5371560"/>
                <a:gd name="adj2" fmla="val 7985616"/>
                <a:gd name="adj3" fmla="val 622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>
              <p:custDataLst>
                <p:tags r:id="rId12"/>
              </p:custDataLst>
            </p:nvPr>
          </p:nvSpPr>
          <p:spPr>
            <a:xfrm>
              <a:off x="942332" y="1127749"/>
              <a:ext cx="4171311" cy="4171321"/>
            </a:xfrm>
            <a:prstGeom prst="blockArc">
              <a:avLst>
                <a:gd name="adj1" fmla="val 7990581"/>
                <a:gd name="adj2" fmla="val 10853784"/>
                <a:gd name="adj3" fmla="val 627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占位符 3"/>
          <p:cNvSpPr txBox="1"/>
          <p:nvPr>
            <p:custDataLst>
              <p:tags r:id="rId13"/>
            </p:custDataLst>
          </p:nvPr>
        </p:nvSpPr>
        <p:spPr>
          <a:xfrm>
            <a:off x="861569" y="2551930"/>
            <a:ext cx="3191462" cy="3191462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800" dirty="0" smtClean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内容</a:t>
            </a:r>
            <a:endParaRPr lang="zh-CN" altLang="en-US" sz="8800" dirty="0" smtClean="0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560830" y="521970"/>
            <a:ext cx="8300085" cy="982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成果</a:t>
            </a:r>
            <a:r>
              <a:rPr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*1</a:t>
            </a:r>
            <a:endParaRPr lang="en-US" altLang="zh-CN" sz="7200" dirty="0" smtClean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3090" y="2316480"/>
            <a:ext cx="1098550" cy="34150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引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导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页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pic>
        <p:nvPicPr>
          <p:cNvPr id="6" name="图片 5" descr="mmexport15592675721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860" y="1504315"/>
            <a:ext cx="2835028" cy="504003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图片 6" descr="mmexport15592675750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475" y="1504315"/>
            <a:ext cx="2835021" cy="504003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图片 7" descr="mmexport1559267578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090" y="1504315"/>
            <a:ext cx="2835021" cy="5040037"/>
          </a:xfrm>
          <a:prstGeom prst="rect">
            <a:avLst/>
          </a:prstGeom>
          <a:effectLst>
            <a:softEdge rad="63500"/>
          </a:effec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576705" y="544195"/>
            <a:ext cx="8300085" cy="982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成果</a:t>
            </a:r>
            <a:r>
              <a:rPr lang="en-US" altLang="zh-CN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*2</a:t>
            </a:r>
            <a:endParaRPr lang="en-US" altLang="zh-CN" sz="6000" dirty="0" smtClean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070" y="2339340"/>
            <a:ext cx="3448685" cy="34150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“</a:t>
            </a:r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跳过</a:t>
            </a:r>
            <a:r>
              <a:rPr lang="en-US" altLang="zh-CN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”</a:t>
            </a:r>
            <a:endParaRPr lang="en-US" altLang="zh-CN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与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欢迎页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pic>
        <p:nvPicPr>
          <p:cNvPr id="7" name="图片 6" descr="mmexport15592675869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725" y="1527175"/>
            <a:ext cx="2835021" cy="504003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图片 7" descr="9E40925F9E3C73AF1A580C76927F0EF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25" y="1527175"/>
            <a:ext cx="2834837" cy="5040037"/>
          </a:xfrm>
          <a:prstGeom prst="rect">
            <a:avLst/>
          </a:prstGeom>
        </p:spPr>
      </p:pic>
      <p:pic>
        <p:nvPicPr>
          <p:cNvPr id="9" name="图片 8" descr="mmexport15592675721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460" y="1526540"/>
            <a:ext cx="2835028" cy="5040037"/>
          </a:xfrm>
          <a:prstGeom prst="rect">
            <a:avLst/>
          </a:prstGeom>
          <a:effectLst>
            <a:softEdge rad="63500"/>
          </a:effectLst>
        </p:spPr>
      </p:pic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椭圆 5"/>
          <p:cNvSpPr/>
          <p:nvPr/>
        </p:nvSpPr>
        <p:spPr>
          <a:xfrm>
            <a:off x="655320" y="537210"/>
            <a:ext cx="742950" cy="742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</a:rPr>
              <a:t>章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85265" y="537210"/>
            <a:ext cx="742950" cy="742950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五</a:t>
            </a:r>
            <a:endParaRPr lang="zh-CN" altLang="en-US" sz="40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"/>
            </p:custDataLst>
          </p:nvPr>
        </p:nvSpPr>
        <p:spPr>
          <a:xfrm>
            <a:off x="2628900" y="609600"/>
            <a:ext cx="8225155" cy="5975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dirty="0" smtClean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显示蓝牙列表</a:t>
            </a:r>
            <a:endParaRPr lang="zh-CN" altLang="en-US" sz="5400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2"/>
            </p:custDataLst>
          </p:nvPr>
        </p:nvCxnSpPr>
        <p:spPr>
          <a:xfrm flipV="1">
            <a:off x="4834255" y="2793365"/>
            <a:ext cx="1593850" cy="4445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headEnd type="none" w="med" len="lg"/>
            <a:tailEnd type="stealth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3"/>
            </p:custDataLst>
          </p:nvPr>
        </p:nvCxnSpPr>
        <p:spPr>
          <a:xfrm flipH="1" flipV="1">
            <a:off x="4834255" y="5550535"/>
            <a:ext cx="1586865" cy="381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headEnd type="none" w="med" len="lg"/>
            <a:tailEnd type="stealth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>
            <p:custDataLst>
              <p:tags r:id="rId4"/>
            </p:custDataLst>
          </p:nvPr>
        </p:nvCxnSpPr>
        <p:spPr>
          <a:xfrm>
            <a:off x="7904480" y="3206750"/>
            <a:ext cx="0" cy="90424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headEnd type="none" w="med" len="lg"/>
            <a:tailEnd type="stealth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文本占位符 12"/>
          <p:cNvSpPr txBox="1"/>
          <p:nvPr>
            <p:custDataLst>
              <p:tags r:id="rId5"/>
            </p:custDataLst>
          </p:nvPr>
        </p:nvSpPr>
        <p:spPr>
          <a:xfrm>
            <a:off x="2004818" y="1915722"/>
            <a:ext cx="2726463" cy="174960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65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solidFill>
                  <a:schemeClr val="tx2"/>
                </a:solidFill>
                <a:latin typeface="站酷文艺体" panose="02000603000000000000" charset="-122"/>
                <a:ea typeface="站酷文艺体" panose="02000603000000000000" charset="-122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UI界面美化处理</a:t>
            </a:r>
            <a:endParaRPr lang="zh-CN" altLang="en-US" dirty="0" smtClean="0">
              <a:solidFill>
                <a:schemeClr val="tx2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9" name="文本占位符 14"/>
          <p:cNvSpPr txBox="1"/>
          <p:nvPr>
            <p:custDataLst>
              <p:tags r:id="rId6"/>
            </p:custDataLst>
          </p:nvPr>
        </p:nvSpPr>
        <p:spPr>
          <a:xfrm>
            <a:off x="6561194" y="1915868"/>
            <a:ext cx="2726463" cy="174960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显示蓝牙设备信息列表</a:t>
            </a:r>
            <a:endParaRPr lang="zh-CN" altLang="en-US" dirty="0" smtClean="0">
              <a:solidFill>
                <a:schemeClr val="tx2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0" name="文本占位符 3"/>
          <p:cNvSpPr txBox="1"/>
          <p:nvPr>
            <p:custDataLst>
              <p:tags r:id="rId7"/>
            </p:custDataLst>
          </p:nvPr>
        </p:nvSpPr>
        <p:spPr>
          <a:xfrm>
            <a:off x="6561194" y="4677378"/>
            <a:ext cx="2726463" cy="174960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停止与重新扫描蓝牙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1" name="文本占位符 7"/>
          <p:cNvSpPr txBox="1"/>
          <p:nvPr>
            <p:custDataLst>
              <p:tags r:id="rId8"/>
            </p:custDataLst>
          </p:nvPr>
        </p:nvSpPr>
        <p:spPr>
          <a:xfrm>
            <a:off x="2004184" y="4674683"/>
            <a:ext cx="2726463" cy="174960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mtClean="0">
                <a:solidFill>
                  <a:schemeClr val="tx2"/>
                </a:solidFill>
                <a:latin typeface="站酷文艺体" panose="02000603000000000000" charset="-122"/>
                <a:ea typeface="站酷文艺体" panose="02000603000000000000" charset="-122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item项点击事件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5" name="对角圆角矩形 4"/>
          <p:cNvSpPr/>
          <p:nvPr>
            <p:custDataLst>
              <p:tags r:id="rId9"/>
            </p:custDataLst>
          </p:nvPr>
        </p:nvSpPr>
        <p:spPr>
          <a:xfrm>
            <a:off x="3066415" y="1643380"/>
            <a:ext cx="662305" cy="662305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1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9" name="对角圆角矩形 8"/>
          <p:cNvSpPr/>
          <p:nvPr>
            <p:custDataLst>
              <p:tags r:id="rId10"/>
            </p:custDataLst>
          </p:nvPr>
        </p:nvSpPr>
        <p:spPr>
          <a:xfrm>
            <a:off x="7623637" y="1702999"/>
            <a:ext cx="602370" cy="602370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2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  <p:sp>
        <p:nvSpPr>
          <p:cNvPr id="10" name="对角圆角矩形 9"/>
          <p:cNvSpPr/>
          <p:nvPr>
            <p:custDataLst>
              <p:tags r:id="rId11"/>
            </p:custDataLst>
          </p:nvPr>
        </p:nvSpPr>
        <p:spPr>
          <a:xfrm>
            <a:off x="3066242" y="4461439"/>
            <a:ext cx="602370" cy="602370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4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  <p:sp>
        <p:nvSpPr>
          <p:cNvPr id="12" name="对角圆角矩形 11"/>
          <p:cNvSpPr/>
          <p:nvPr>
            <p:custDataLst>
              <p:tags r:id="rId12"/>
            </p:custDataLst>
          </p:nvPr>
        </p:nvSpPr>
        <p:spPr>
          <a:xfrm>
            <a:off x="7593330" y="4401820"/>
            <a:ext cx="662305" cy="662305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3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544955" y="54610"/>
            <a:ext cx="8300085" cy="982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成果</a:t>
            </a:r>
            <a:endParaRPr lang="en-US" altLang="zh-CN" sz="7200" dirty="0" smtClean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sp>
        <p:nvSpPr>
          <p:cNvPr id="5" name="对角圆角矩形 4"/>
          <p:cNvSpPr/>
          <p:nvPr>
            <p:custDataLst>
              <p:tags r:id="rId2"/>
            </p:custDataLst>
          </p:nvPr>
        </p:nvSpPr>
        <p:spPr>
          <a:xfrm>
            <a:off x="1233805" y="977265"/>
            <a:ext cx="662305" cy="662305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1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4" name="对角圆角矩形 3"/>
          <p:cNvSpPr/>
          <p:nvPr>
            <p:custDataLst>
              <p:tags r:id="rId3"/>
            </p:custDataLst>
          </p:nvPr>
        </p:nvSpPr>
        <p:spPr>
          <a:xfrm>
            <a:off x="7398385" y="947420"/>
            <a:ext cx="662305" cy="662305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3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8" name="对角圆角矩形 7"/>
          <p:cNvSpPr/>
          <p:nvPr>
            <p:custDataLst>
              <p:tags r:id="rId4"/>
            </p:custDataLst>
          </p:nvPr>
        </p:nvSpPr>
        <p:spPr>
          <a:xfrm>
            <a:off x="10499552" y="977194"/>
            <a:ext cx="602370" cy="602370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4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  <p:sp>
        <p:nvSpPr>
          <p:cNvPr id="6" name="对角圆角矩形 5"/>
          <p:cNvSpPr/>
          <p:nvPr>
            <p:custDataLst>
              <p:tags r:id="rId5"/>
            </p:custDataLst>
          </p:nvPr>
        </p:nvSpPr>
        <p:spPr>
          <a:xfrm>
            <a:off x="4356562" y="1036884"/>
            <a:ext cx="602370" cy="602370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2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  <p:pic>
        <p:nvPicPr>
          <p:cNvPr id="7" name="图片 6" descr="5BF4A01D3BC7243525FDE275FD8252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" y="1639570"/>
            <a:ext cx="2835021" cy="5040037"/>
          </a:xfrm>
          <a:prstGeom prst="rect">
            <a:avLst/>
          </a:prstGeom>
        </p:spPr>
      </p:pic>
      <p:pic>
        <p:nvPicPr>
          <p:cNvPr id="9" name="图片 8" descr="4D3C7CA73EE6611E9DAB809D5B5C5BF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405" y="1639570"/>
            <a:ext cx="2835021" cy="5040037"/>
          </a:xfrm>
          <a:prstGeom prst="rect">
            <a:avLst/>
          </a:prstGeom>
        </p:spPr>
      </p:pic>
      <p:pic>
        <p:nvPicPr>
          <p:cNvPr id="10" name="图片 9" descr="5BA089ED7D8FE1BF5C6B9BACD3EE74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1900" y="1639570"/>
            <a:ext cx="2835021" cy="5040037"/>
          </a:xfrm>
          <a:prstGeom prst="rect">
            <a:avLst/>
          </a:prstGeom>
        </p:spPr>
      </p:pic>
      <p:pic>
        <p:nvPicPr>
          <p:cNvPr id="11" name="图片 10" descr="E06F0E6F6E7E0FB80D421EC39DAB5CB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3395" y="1639570"/>
            <a:ext cx="2835021" cy="5040037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椭圆 5"/>
          <p:cNvSpPr/>
          <p:nvPr/>
        </p:nvSpPr>
        <p:spPr>
          <a:xfrm>
            <a:off x="655320" y="537210"/>
            <a:ext cx="742950" cy="742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</a:rPr>
              <a:t>章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85265" y="537210"/>
            <a:ext cx="742950" cy="742950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六</a:t>
            </a:r>
            <a:endParaRPr lang="zh-CN" altLang="en-US" sz="40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"/>
            </p:custDataLst>
          </p:nvPr>
        </p:nvSpPr>
        <p:spPr>
          <a:xfrm>
            <a:off x="2613025" y="610235"/>
            <a:ext cx="8225155" cy="5975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54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Python</a:t>
            </a:r>
            <a:r>
              <a:rPr lang="zh-CN" altLang="en-US" sz="54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爬虫入门</a:t>
            </a:r>
            <a:endParaRPr lang="zh-CN" altLang="en-US" sz="5400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8" name="文本占位符 12"/>
          <p:cNvSpPr txBox="1"/>
          <p:nvPr>
            <p:custDataLst>
              <p:tags r:id="rId2"/>
            </p:custDataLst>
          </p:nvPr>
        </p:nvSpPr>
        <p:spPr>
          <a:xfrm>
            <a:off x="4487838" y="1988107"/>
            <a:ext cx="4686734" cy="1663132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>
                    <a:alpha val="4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爬虫概念及分类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9" name="文本占位符 14"/>
          <p:cNvSpPr txBox="1"/>
          <p:nvPr>
            <p:custDataLst>
              <p:tags r:id="rId3"/>
            </p:custDataLst>
          </p:nvPr>
        </p:nvSpPr>
        <p:spPr>
          <a:xfrm>
            <a:off x="4469384" y="4417494"/>
            <a:ext cx="4686734" cy="1660049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>
                    <a:alpha val="4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抓取浏览器、APP数据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1311902" y="2334530"/>
            <a:ext cx="3302178" cy="3302182"/>
            <a:chOff x="942332" y="1127749"/>
            <a:chExt cx="4171315" cy="4171321"/>
          </a:xfrm>
        </p:grpSpPr>
        <p:sp>
          <p:nvSpPr>
            <p:cNvPr id="13" name="空心弧 12"/>
            <p:cNvSpPr/>
            <p:nvPr>
              <p:custDataLst>
                <p:tags r:id="rId5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10831273"/>
                <a:gd name="adj2" fmla="val 13564816"/>
                <a:gd name="adj3" fmla="val 62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>
              <p:custDataLst>
                <p:tags r:id="rId6"/>
              </p:custDataLst>
            </p:nvPr>
          </p:nvSpPr>
          <p:spPr>
            <a:xfrm>
              <a:off x="942332" y="1127749"/>
              <a:ext cx="4171311" cy="4171315"/>
            </a:xfrm>
            <a:prstGeom prst="blockArc">
              <a:avLst>
                <a:gd name="adj1" fmla="val 13578872"/>
                <a:gd name="adj2" fmla="val 16208642"/>
                <a:gd name="adj3" fmla="val 635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空心弧 4"/>
            <p:cNvSpPr/>
            <p:nvPr>
              <p:custDataLst>
                <p:tags r:id="rId7"/>
              </p:custDataLst>
            </p:nvPr>
          </p:nvSpPr>
          <p:spPr>
            <a:xfrm>
              <a:off x="942332" y="1127749"/>
              <a:ext cx="4171315" cy="4171313"/>
            </a:xfrm>
            <a:prstGeom prst="blockArc">
              <a:avLst>
                <a:gd name="adj1" fmla="val 16210574"/>
                <a:gd name="adj2" fmla="val 18892479"/>
                <a:gd name="adj3" fmla="val 622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空心弧 15"/>
            <p:cNvSpPr/>
            <p:nvPr>
              <p:custDataLst>
                <p:tags r:id="rId8"/>
              </p:custDataLst>
            </p:nvPr>
          </p:nvSpPr>
          <p:spPr>
            <a:xfrm>
              <a:off x="942332" y="1127749"/>
              <a:ext cx="4171311" cy="4171315"/>
            </a:xfrm>
            <a:prstGeom prst="blockArc">
              <a:avLst>
                <a:gd name="adj1" fmla="val 18900246"/>
                <a:gd name="adj2" fmla="val 82723"/>
                <a:gd name="adj3" fmla="val 640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空心弧 16"/>
            <p:cNvSpPr/>
            <p:nvPr>
              <p:custDataLst>
                <p:tags r:id="rId9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10778"/>
                <a:gd name="adj2" fmla="val 2777269"/>
                <a:gd name="adj3" fmla="val 632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空心弧 17"/>
            <p:cNvSpPr/>
            <p:nvPr>
              <p:custDataLst>
                <p:tags r:id="rId10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2739317"/>
                <a:gd name="adj2" fmla="val 5366301"/>
                <a:gd name="adj3" fmla="val 630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>
              <p:custDataLst>
                <p:tags r:id="rId11"/>
              </p:custDataLst>
            </p:nvPr>
          </p:nvSpPr>
          <p:spPr>
            <a:xfrm>
              <a:off x="942332" y="1127749"/>
              <a:ext cx="4171311" cy="4171317"/>
            </a:xfrm>
            <a:prstGeom prst="blockArc">
              <a:avLst>
                <a:gd name="adj1" fmla="val 5371560"/>
                <a:gd name="adj2" fmla="val 7985616"/>
                <a:gd name="adj3" fmla="val 622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>
              <p:custDataLst>
                <p:tags r:id="rId12"/>
              </p:custDataLst>
            </p:nvPr>
          </p:nvSpPr>
          <p:spPr>
            <a:xfrm>
              <a:off x="942332" y="1127749"/>
              <a:ext cx="4171311" cy="4171321"/>
            </a:xfrm>
            <a:prstGeom prst="blockArc">
              <a:avLst>
                <a:gd name="adj1" fmla="val 7990581"/>
                <a:gd name="adj2" fmla="val 10853784"/>
                <a:gd name="adj3" fmla="val 627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占位符 3"/>
          <p:cNvSpPr txBox="1"/>
          <p:nvPr>
            <p:custDataLst>
              <p:tags r:id="rId13"/>
            </p:custDataLst>
          </p:nvPr>
        </p:nvSpPr>
        <p:spPr>
          <a:xfrm>
            <a:off x="1538046" y="2560676"/>
            <a:ext cx="2849902" cy="2849902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6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内容</a:t>
            </a:r>
            <a:endParaRPr lang="zh-CN" altLang="en-US" sz="6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544955" y="54610"/>
            <a:ext cx="8300085" cy="982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成果</a:t>
            </a:r>
            <a:endParaRPr lang="en-US" altLang="zh-CN" sz="7200" dirty="0" smtClean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pic>
        <p:nvPicPr>
          <p:cNvPr id="2" name="图片 1" descr="348FAE8B94E641121843148FE925252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55" y="1250315"/>
            <a:ext cx="2833748" cy="50400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2018030"/>
            <a:ext cx="3885565" cy="35045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" name="组合 20"/>
          <p:cNvGrpSpPr/>
          <p:nvPr>
            <p:custDataLst>
              <p:tags r:id="rId1"/>
            </p:custDataLst>
          </p:nvPr>
        </p:nvGrpSpPr>
        <p:grpSpPr>
          <a:xfrm>
            <a:off x="4010017" y="1343649"/>
            <a:ext cx="4171315" cy="4171321"/>
            <a:chOff x="942332" y="1127749"/>
            <a:chExt cx="4171315" cy="4171321"/>
          </a:xfrm>
          <a:solidFill>
            <a:schemeClr val="lt1">
              <a:alpha val="44000"/>
            </a:schemeClr>
          </a:solidFill>
        </p:grpSpPr>
        <p:sp>
          <p:nvSpPr>
            <p:cNvPr id="13" name="空心弧 12"/>
            <p:cNvSpPr/>
            <p:nvPr>
              <p:custDataLst>
                <p:tags r:id="rId2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10831273"/>
                <a:gd name="adj2" fmla="val 13564816"/>
                <a:gd name="adj3" fmla="val 6268"/>
              </a:avLst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>
              <p:custDataLst>
                <p:tags r:id="rId3"/>
              </p:custDataLst>
            </p:nvPr>
          </p:nvSpPr>
          <p:spPr>
            <a:xfrm>
              <a:off x="942332" y="1127749"/>
              <a:ext cx="4171311" cy="4171315"/>
            </a:xfrm>
            <a:prstGeom prst="blockArc">
              <a:avLst>
                <a:gd name="adj1" fmla="val 13578872"/>
                <a:gd name="adj2" fmla="val 16208642"/>
                <a:gd name="adj3" fmla="val 6354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空心弧 14"/>
            <p:cNvSpPr/>
            <p:nvPr>
              <p:custDataLst>
                <p:tags r:id="rId4"/>
              </p:custDataLst>
            </p:nvPr>
          </p:nvSpPr>
          <p:spPr>
            <a:xfrm>
              <a:off x="942332" y="1127749"/>
              <a:ext cx="4171315" cy="4171313"/>
            </a:xfrm>
            <a:prstGeom prst="blockArc">
              <a:avLst>
                <a:gd name="adj1" fmla="val 16210574"/>
                <a:gd name="adj2" fmla="val 18892479"/>
                <a:gd name="adj3" fmla="val 62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空心弧 15"/>
            <p:cNvSpPr/>
            <p:nvPr>
              <p:custDataLst>
                <p:tags r:id="rId5"/>
              </p:custDataLst>
            </p:nvPr>
          </p:nvSpPr>
          <p:spPr>
            <a:xfrm>
              <a:off x="942332" y="1127749"/>
              <a:ext cx="4171311" cy="4171315"/>
            </a:xfrm>
            <a:prstGeom prst="blockArc">
              <a:avLst>
                <a:gd name="adj1" fmla="val 18900246"/>
                <a:gd name="adj2" fmla="val 82723"/>
                <a:gd name="adj3" fmla="val 6404"/>
              </a:avLst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空心弧 16"/>
            <p:cNvSpPr/>
            <p:nvPr>
              <p:custDataLst>
                <p:tags r:id="rId6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10778"/>
                <a:gd name="adj2" fmla="val 2777269"/>
                <a:gd name="adj3" fmla="val 6320"/>
              </a:avLst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空心弧 17"/>
            <p:cNvSpPr/>
            <p:nvPr>
              <p:custDataLst>
                <p:tags r:id="rId7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2739317"/>
                <a:gd name="adj2" fmla="val 5366301"/>
                <a:gd name="adj3" fmla="val 6307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>
              <p:custDataLst>
                <p:tags r:id="rId8"/>
              </p:custDataLst>
            </p:nvPr>
          </p:nvSpPr>
          <p:spPr>
            <a:xfrm>
              <a:off x="942332" y="1127749"/>
              <a:ext cx="4171311" cy="4171317"/>
            </a:xfrm>
            <a:prstGeom prst="blockArc">
              <a:avLst>
                <a:gd name="adj1" fmla="val 5371560"/>
                <a:gd name="adj2" fmla="val 7985616"/>
                <a:gd name="adj3" fmla="val 6221"/>
              </a:avLst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>
              <p:custDataLst>
                <p:tags r:id="rId9"/>
              </p:custDataLst>
            </p:nvPr>
          </p:nvSpPr>
          <p:spPr>
            <a:xfrm>
              <a:off x="942332" y="1127749"/>
              <a:ext cx="4171311" cy="4171321"/>
            </a:xfrm>
            <a:prstGeom prst="blockArc">
              <a:avLst>
                <a:gd name="adj1" fmla="val 7990581"/>
                <a:gd name="adj2" fmla="val 10853784"/>
                <a:gd name="adj3" fmla="val 6276"/>
              </a:avLst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占位符 3"/>
          <p:cNvSpPr txBox="1"/>
          <p:nvPr>
            <p:custDataLst>
              <p:tags r:id="rId10"/>
            </p:custDataLst>
          </p:nvPr>
        </p:nvSpPr>
        <p:spPr>
          <a:xfrm>
            <a:off x="4295682" y="1629317"/>
            <a:ext cx="3600000" cy="3600000"/>
          </a:xfrm>
          <a:prstGeom prst="ellipse">
            <a:avLst/>
          </a:prstGeom>
          <a:noFill/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88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谢谢观赏</a:t>
            </a:r>
            <a:endParaRPr lang="zh-CN" altLang="en-US" sz="88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6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站酷文艺体" panose="02000603000000000000" charset="-122"/>
                <a:ea typeface="站酷文艺体" panose="02000603000000000000" charset="-122"/>
                <a:cs typeface="+mn-cs"/>
              </a:rPr>
              <a:t>实训背景及意义</a:t>
            </a:r>
            <a:endParaRPr lang="zh-CN" altLang="en-US" sz="600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</a:rPr>
              <a:t>随着现代物联网行业的发展，人们对电子设备的要求也越来越高，普遍倾向于：智能、方便、低成本化的电子产品。</a:t>
            </a:r>
            <a:endParaRPr lang="zh-CN" altLang="en-US">
              <a:ln w="9525">
                <a:noFill/>
                <a:prstDash val="solid"/>
              </a:ln>
              <a:solidFill>
                <a:schemeClr val="bg1"/>
              </a:solidFill>
              <a:effectLst/>
            </a:endParaRPr>
          </a:p>
          <a:p>
            <a:endParaRPr lang="zh-CN" altLang="en-US">
              <a:ln w="9525">
                <a:noFill/>
                <a:prstDash val="solid"/>
              </a:ln>
              <a:solidFill>
                <a:schemeClr val="bg1"/>
              </a:solidFill>
              <a:effectLst/>
            </a:endParaRPr>
          </a:p>
          <a:p>
            <a:r>
              <a:rPr lang="zh-CN" altLang="en-US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</a:rPr>
              <a:t>通过蓝牙无线通信规范和相关技术，蓝牙与打印机两个有缘人终成眷属，并创造出爱情的结晶——蓝牙打印机。它摆脱了传统</a:t>
            </a:r>
            <a:r>
              <a:rPr lang="zh-CN" altLang="en-US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</a:rPr>
              <a:t>打印机连线所带来的不便，实现无线打印，极大的方便了人们的工作生活。</a:t>
            </a:r>
            <a:endParaRPr lang="zh-CN" altLang="en-US">
              <a:ln w="9525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4136398" y="283083"/>
            <a:ext cx="650716" cy="650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3600" b="1" strike="noStrike" noProof="1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+mj-lt"/>
              </a:rPr>
              <a:t>一</a:t>
            </a:r>
            <a:endParaRPr lang="zh-CN" altLang="en-US" sz="3600" b="1" strike="noStrike" noProof="1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+mj-lt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4136398" y="1293665"/>
            <a:ext cx="650716" cy="650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3600" b="1" strike="noStrike" noProof="1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+mj-lt"/>
              </a:rPr>
              <a:t>二</a:t>
            </a:r>
            <a:endParaRPr lang="zh-CN" altLang="en-US" sz="3600" b="1" strike="noStrike" noProof="1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+mj-lt"/>
            </a:endParaRPr>
          </a:p>
        </p:txBody>
      </p: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4136398" y="2304248"/>
            <a:ext cx="650716" cy="650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3600" b="1" strike="noStrike" noProof="1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+mj-lt"/>
              </a:rPr>
              <a:t>三</a:t>
            </a:r>
            <a:endParaRPr lang="zh-CN" altLang="en-US" sz="3600" b="1" strike="noStrike" noProof="1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+mj-lt"/>
            </a:endParaRPr>
          </a:p>
        </p:txBody>
      </p:sp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4136398" y="3225295"/>
            <a:ext cx="650716" cy="650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3600" b="1" strike="noStrike" noProof="1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+mj-lt"/>
              </a:rPr>
              <a:t>四</a:t>
            </a:r>
            <a:endParaRPr lang="zh-CN" altLang="en-US" sz="3600" b="1" strike="noStrike" noProof="1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+mj-lt"/>
            </a:endParaRPr>
          </a:p>
        </p:txBody>
      </p:sp>
      <p:sp>
        <p:nvSpPr>
          <p:cNvPr id="4102" name="文本占位符 12"/>
          <p:cNvSpPr txBox="1"/>
          <p:nvPr>
            <p:custDataLst>
              <p:tags r:id="rId6"/>
            </p:custDataLst>
          </p:nvPr>
        </p:nvSpPr>
        <p:spPr>
          <a:xfrm>
            <a:off x="4946508" y="283210"/>
            <a:ext cx="5761142" cy="792034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蓝牙热敏打印机原理</a:t>
            </a:r>
            <a:endParaRPr lang="zh-CN" altLang="en-US" sz="2800" dirty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4103" name="文本占位符 14"/>
          <p:cNvSpPr txBox="1"/>
          <p:nvPr>
            <p:custDataLst>
              <p:tags r:id="rId7"/>
            </p:custDataLst>
          </p:nvPr>
        </p:nvSpPr>
        <p:spPr>
          <a:xfrm>
            <a:off x="4946508" y="1223007"/>
            <a:ext cx="5761142" cy="79039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蓝牙热敏打印机</a:t>
            </a:r>
            <a:r>
              <a:rPr lang="zh-CN" altLang="en-US" sz="28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硬件设计</a:t>
            </a:r>
            <a:endParaRPr lang="zh-CN" altLang="en-US" sz="2800" dirty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4104" name="文本占位符 3"/>
          <p:cNvSpPr txBox="1"/>
          <p:nvPr>
            <p:custDataLst>
              <p:tags r:id="rId8"/>
            </p:custDataLst>
          </p:nvPr>
        </p:nvSpPr>
        <p:spPr>
          <a:xfrm>
            <a:off x="4946508" y="2217157"/>
            <a:ext cx="5761142" cy="793677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蓝牙热敏打印机</a:t>
            </a:r>
            <a:r>
              <a:rPr lang="zh-CN" altLang="en-US" sz="28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软件设计</a:t>
            </a:r>
            <a:endParaRPr lang="zh-CN" altLang="en-US" sz="2800" dirty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4105" name="文本占位符 7"/>
          <p:cNvSpPr txBox="1"/>
          <p:nvPr>
            <p:custDataLst>
              <p:tags r:id="rId9"/>
            </p:custDataLst>
          </p:nvPr>
        </p:nvSpPr>
        <p:spPr>
          <a:xfrm>
            <a:off x="4946508" y="3153071"/>
            <a:ext cx="5761142" cy="79532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引导页与欢迎页开发</a:t>
            </a:r>
            <a:endParaRPr lang="zh-CN" sz="2800" dirty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28625" y="2707640"/>
            <a:ext cx="742950" cy="742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</a:rPr>
              <a:t>实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258570" y="2707640"/>
            <a:ext cx="742950" cy="742950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训</a:t>
            </a:r>
            <a:endParaRPr lang="zh-CN" altLang="en-US" sz="40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" name="椭圆 1"/>
          <p:cNvSpPr/>
          <p:nvPr>
            <p:custDataLst>
              <p:tags r:id="rId10"/>
            </p:custDataLst>
          </p:nvPr>
        </p:nvSpPr>
        <p:spPr>
          <a:xfrm>
            <a:off x="4136411" y="4254643"/>
            <a:ext cx="650716" cy="650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3600" b="1" strike="noStrike" noProof="1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+mj-lt"/>
              </a:rPr>
              <a:t>五</a:t>
            </a:r>
            <a:endParaRPr lang="zh-CN" altLang="en-US" sz="3600" b="1" strike="noStrike" noProof="1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+mj-lt"/>
            </a:endParaRPr>
          </a:p>
        </p:txBody>
      </p:sp>
      <p:sp>
        <p:nvSpPr>
          <p:cNvPr id="10" name="文本占位符 7"/>
          <p:cNvSpPr txBox="1"/>
          <p:nvPr>
            <p:custDataLst>
              <p:tags r:id="rId11"/>
            </p:custDataLst>
          </p:nvPr>
        </p:nvSpPr>
        <p:spPr>
          <a:xfrm>
            <a:off x="4946534" y="4182432"/>
            <a:ext cx="5761142" cy="79532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显示蓝牙列表</a:t>
            </a:r>
            <a:endParaRPr lang="zh-CN" altLang="en-US" sz="2800" dirty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4136437" y="5193824"/>
            <a:ext cx="650716" cy="650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zh-CN" altLang="en-US" sz="3600" b="1" strike="noStrike" noProof="1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  <a:cs typeface="+mj-lt"/>
              </a:rPr>
              <a:t>六</a:t>
            </a:r>
            <a:endParaRPr lang="zh-CN" altLang="en-US" sz="3600" b="1" strike="noStrike" noProof="1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  <a:cs typeface="+mj-lt"/>
            </a:endParaRPr>
          </a:p>
        </p:txBody>
      </p:sp>
      <p:sp>
        <p:nvSpPr>
          <p:cNvPr id="12" name="文本占位符 7"/>
          <p:cNvSpPr txBox="1"/>
          <p:nvPr>
            <p:custDataLst>
              <p:tags r:id="rId13"/>
            </p:custDataLst>
          </p:nvPr>
        </p:nvSpPr>
        <p:spPr>
          <a:xfrm>
            <a:off x="4946546" y="5049220"/>
            <a:ext cx="5761142" cy="79532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爬虫入门</a:t>
            </a:r>
            <a:endParaRPr lang="zh-CN" altLang="en-US" sz="2800" dirty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024380" y="2707640"/>
            <a:ext cx="742950" cy="742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</a:rPr>
              <a:t>大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854325" y="2707640"/>
            <a:ext cx="742950" cy="742950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纲</a:t>
            </a:r>
            <a:endParaRPr lang="zh-CN" altLang="en-US" sz="40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21" grpId="0" bldLvl="0" animBg="1"/>
      <p:bldP spid="22" grpId="0" bldLvl="0" animBg="1"/>
      <p:bldP spid="4102" grpId="0"/>
      <p:bldP spid="4103" grpId="0"/>
      <p:bldP spid="4104" grpId="0"/>
      <p:bldP spid="4105" grpId="0"/>
      <p:bldP spid="2" grpId="0" bldLvl="0" animBg="1"/>
      <p:bldP spid="10" grpId="0"/>
      <p:bldP spid="11" grpId="0" bldLvl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椭圆 5"/>
          <p:cNvSpPr/>
          <p:nvPr/>
        </p:nvSpPr>
        <p:spPr>
          <a:xfrm>
            <a:off x="655320" y="537210"/>
            <a:ext cx="742950" cy="742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</a:rPr>
              <a:t>章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85265" y="537210"/>
            <a:ext cx="742950" cy="742950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一</a:t>
            </a:r>
            <a:endParaRPr lang="zh-CN" altLang="en-US" sz="40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729615" y="2024380"/>
            <a:ext cx="10732770" cy="4069715"/>
          </a:xfrm>
          <a:prstGeom prst="round2DiagRect">
            <a:avLst>
              <a:gd name="adj1" fmla="val 10467"/>
              <a:gd name="adj2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CN" sz="2800" strike="noStrike" noProof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	</a:t>
            </a:r>
            <a:r>
              <a:rPr lang="zh-CN" altLang="en-US" sz="2800" strike="noStrike" noProof="1">
                <a:ln w="9525">
                  <a:noFill/>
                  <a:prstDash val="solid"/>
                </a:ln>
                <a:solidFill>
                  <a:schemeClr val="bg1"/>
                </a:solidFill>
                <a:effectLst/>
              </a:rPr>
              <a:t>热敏打印机的原理是用加热的方式使涂在打印纸上的热敏介质变色。热敏打印机打印速度快，噪音小，打印头很少出现机械损耗，并且不需要色带，免去了更换色带的麻烦。但它也有缺点，因为其使用的是热敏纸，所以不能无限期保存。</a:t>
            </a:r>
            <a:endParaRPr lang="zh-CN" altLang="en-US" sz="2800" strike="noStrike" noProof="1">
              <a:ln w="9525">
                <a:noFill/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5" name="标题 1"/>
          <p:cNvSpPr txBox="1"/>
          <p:nvPr>
            <p:custDataLst>
              <p:tags r:id="rId1"/>
            </p:custDataLst>
          </p:nvPr>
        </p:nvSpPr>
        <p:spPr>
          <a:xfrm>
            <a:off x="2640330" y="610235"/>
            <a:ext cx="7531100" cy="5975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蓝牙热敏打印机原理</a:t>
            </a:r>
            <a:endParaRPr lang="zh-CN" altLang="en-US" sz="5400" dirty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  <a:p>
            <a:pPr algn="l"/>
            <a:endParaRPr lang="zh-CN" altLang="en-US" sz="5400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2"/>
          <p:cNvSpPr txBox="1"/>
          <p:nvPr>
            <p:custDataLst>
              <p:tags r:id="rId1"/>
            </p:custDataLst>
          </p:nvPr>
        </p:nvSpPr>
        <p:spPr>
          <a:xfrm>
            <a:off x="1104365" y="2411113"/>
            <a:ext cx="2210870" cy="315000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打印头</a:t>
            </a:r>
            <a:endParaRPr lang="zh-CN" altLang="en-US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7" name="文本占位符 14"/>
          <p:cNvSpPr txBox="1"/>
          <p:nvPr>
            <p:custDataLst>
              <p:tags r:id="rId2"/>
            </p:custDataLst>
          </p:nvPr>
        </p:nvSpPr>
        <p:spPr>
          <a:xfrm>
            <a:off x="3783887" y="2411113"/>
            <a:ext cx="2210870" cy="315000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机芯数据传输原理</a:t>
            </a:r>
            <a:endParaRPr lang="zh-CN" altLang="en-US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8" name="文本占位符 3"/>
          <p:cNvSpPr txBox="1"/>
          <p:nvPr>
            <p:custDataLst>
              <p:tags r:id="rId3"/>
            </p:custDataLst>
          </p:nvPr>
        </p:nvSpPr>
        <p:spPr>
          <a:xfrm>
            <a:off x="6463409" y="2411113"/>
            <a:ext cx="2210870" cy="315000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驱动电机原理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9" name="文本占位符 7"/>
          <p:cNvSpPr txBox="1"/>
          <p:nvPr>
            <p:custDataLst>
              <p:tags r:id="rId4"/>
            </p:custDataLst>
          </p:nvPr>
        </p:nvSpPr>
        <p:spPr>
          <a:xfrm>
            <a:off x="9142930" y="2411113"/>
            <a:ext cx="2210870" cy="315000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蓝牙模块通信原理</a:t>
            </a:r>
            <a:endParaRPr lang="zh-CN" altLang="en-US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1" name="对角圆角矩形 10"/>
          <p:cNvSpPr/>
          <p:nvPr>
            <p:custDataLst>
              <p:tags r:id="rId5"/>
            </p:custDataLst>
          </p:nvPr>
        </p:nvSpPr>
        <p:spPr>
          <a:xfrm>
            <a:off x="6075045" y="2032635"/>
            <a:ext cx="662305" cy="662305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3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  <p:sp>
        <p:nvSpPr>
          <p:cNvPr id="12" name="对角圆角矩形 11"/>
          <p:cNvSpPr/>
          <p:nvPr>
            <p:custDataLst>
              <p:tags r:id="rId6"/>
            </p:custDataLst>
          </p:nvPr>
        </p:nvSpPr>
        <p:spPr>
          <a:xfrm>
            <a:off x="3425825" y="2032635"/>
            <a:ext cx="662305" cy="662305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2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3" name="对角圆角矩形 12"/>
          <p:cNvSpPr/>
          <p:nvPr>
            <p:custDataLst>
              <p:tags r:id="rId7"/>
            </p:custDataLst>
          </p:nvPr>
        </p:nvSpPr>
        <p:spPr>
          <a:xfrm>
            <a:off x="8766810" y="2032635"/>
            <a:ext cx="662305" cy="662305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4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  <p:sp>
        <p:nvSpPr>
          <p:cNvPr id="14" name="对角圆角矩形 13"/>
          <p:cNvSpPr/>
          <p:nvPr>
            <p:custDataLst>
              <p:tags r:id="rId8"/>
            </p:custDataLst>
          </p:nvPr>
        </p:nvSpPr>
        <p:spPr>
          <a:xfrm>
            <a:off x="732790" y="2032635"/>
            <a:ext cx="662305" cy="662305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1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875030" y="701040"/>
            <a:ext cx="10441305" cy="5975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打印机的组成部分及其原理</a:t>
            </a:r>
            <a:endParaRPr lang="zh-CN" altLang="en-US" sz="5400" dirty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  <p:bldP spid="12" grpId="0" animBg="1"/>
      <p:bldP spid="18" grpId="0"/>
      <p:bldP spid="11" grpId="0" animBg="1"/>
      <p:bldP spid="19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椭圆 5"/>
          <p:cNvSpPr/>
          <p:nvPr/>
        </p:nvSpPr>
        <p:spPr>
          <a:xfrm>
            <a:off x="655320" y="537210"/>
            <a:ext cx="742950" cy="742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</a:rPr>
              <a:t>章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85265" y="537210"/>
            <a:ext cx="742950" cy="742950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二</a:t>
            </a:r>
            <a:endParaRPr lang="zh-CN" altLang="en-US" sz="40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"/>
            </p:custDataLst>
          </p:nvPr>
        </p:nvSpPr>
        <p:spPr>
          <a:xfrm>
            <a:off x="2613025" y="610235"/>
            <a:ext cx="8225155" cy="5975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蓝牙热敏打印机硬件设计</a:t>
            </a:r>
            <a:endParaRPr lang="zh-CN" altLang="en-US" sz="5400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6" name="文本占位符 12"/>
          <p:cNvSpPr txBox="1"/>
          <p:nvPr>
            <p:custDataLst>
              <p:tags r:id="rId2"/>
            </p:custDataLst>
          </p:nvPr>
        </p:nvSpPr>
        <p:spPr>
          <a:xfrm>
            <a:off x="-41493" y="2381237"/>
            <a:ext cx="2010800" cy="2864944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按键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led灯</a:t>
            </a:r>
            <a:endParaRPr lang="zh-CN" altLang="en-US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7" name="文本占位符 14"/>
          <p:cNvSpPr txBox="1"/>
          <p:nvPr>
            <p:custDataLst>
              <p:tags r:id="rId3"/>
            </p:custDataLst>
          </p:nvPr>
        </p:nvSpPr>
        <p:spPr>
          <a:xfrm>
            <a:off x="2407839" y="2381237"/>
            <a:ext cx="2010800" cy="2864944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蓝牙模块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8" name="文本占位符 3"/>
          <p:cNvSpPr txBox="1"/>
          <p:nvPr>
            <p:custDataLst>
              <p:tags r:id="rId4"/>
            </p:custDataLst>
          </p:nvPr>
        </p:nvSpPr>
        <p:spPr>
          <a:xfrm>
            <a:off x="4817321" y="2381237"/>
            <a:ext cx="2010800" cy="2864944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外部存储芯片（w25q64</a:t>
            </a:r>
            <a:r>
              <a:rPr lang="zh-CN" altLang="en-US" sz="24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站酷文艺体" panose="02000603000000000000" charset="-122"/>
                <a:ea typeface="站酷文艺体" panose="02000603000000000000" charset="-122"/>
              </a:rPr>
              <a:t>）</a:t>
            </a:r>
            <a:endParaRPr lang="zh-CN" altLang="en-US" sz="240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9" name="文本占位符 7"/>
          <p:cNvSpPr txBox="1"/>
          <p:nvPr>
            <p:custDataLst>
              <p:tags r:id="rId5"/>
            </p:custDataLst>
          </p:nvPr>
        </p:nvSpPr>
        <p:spPr>
          <a:xfrm>
            <a:off x="7265498" y="2381237"/>
            <a:ext cx="2010800" cy="2864944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站酷文艺体" panose="02000603000000000000" charset="-122"/>
                <a:ea typeface="站酷文艺体" panose="02000603000000000000" charset="-122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打印头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1" name="对角圆角矩形 10"/>
          <p:cNvSpPr/>
          <p:nvPr>
            <p:custDataLst>
              <p:tags r:id="rId6"/>
            </p:custDataLst>
          </p:nvPr>
        </p:nvSpPr>
        <p:spPr>
          <a:xfrm>
            <a:off x="5521536" y="2037009"/>
            <a:ext cx="602370" cy="602370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3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  <p:sp>
        <p:nvSpPr>
          <p:cNvPr id="12" name="对角圆角矩形 11"/>
          <p:cNvSpPr/>
          <p:nvPr>
            <p:custDataLst>
              <p:tags r:id="rId7"/>
            </p:custDataLst>
          </p:nvPr>
        </p:nvSpPr>
        <p:spPr>
          <a:xfrm>
            <a:off x="3112054" y="2037009"/>
            <a:ext cx="602370" cy="602370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2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3" name="对角圆角矩形 12"/>
          <p:cNvSpPr/>
          <p:nvPr>
            <p:custDataLst>
              <p:tags r:id="rId8"/>
            </p:custDataLst>
          </p:nvPr>
        </p:nvSpPr>
        <p:spPr>
          <a:xfrm>
            <a:off x="7969712" y="2037009"/>
            <a:ext cx="602370" cy="602370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4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  <a:sym typeface="+mn-ea"/>
            </a:endParaRPr>
          </a:p>
        </p:txBody>
      </p:sp>
      <p:sp>
        <p:nvSpPr>
          <p:cNvPr id="14" name="对角圆角矩形 13"/>
          <p:cNvSpPr/>
          <p:nvPr>
            <p:custDataLst>
              <p:tags r:id="rId9"/>
            </p:custDataLst>
          </p:nvPr>
        </p:nvSpPr>
        <p:spPr>
          <a:xfrm>
            <a:off x="662722" y="2037009"/>
            <a:ext cx="602370" cy="602370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1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5" name="文本占位符 12"/>
          <p:cNvSpPr txBox="1"/>
          <p:nvPr>
            <p:custDataLst>
              <p:tags r:id="rId10"/>
            </p:custDataLst>
          </p:nvPr>
        </p:nvSpPr>
        <p:spPr>
          <a:xfrm>
            <a:off x="9702800" y="2381250"/>
            <a:ext cx="2007235" cy="284607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2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电源模块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9" name="对角圆角矩形 8"/>
          <p:cNvSpPr/>
          <p:nvPr>
            <p:custDataLst>
              <p:tags r:id="rId11"/>
            </p:custDataLst>
          </p:nvPr>
        </p:nvSpPr>
        <p:spPr>
          <a:xfrm>
            <a:off x="10411460" y="2040890"/>
            <a:ext cx="589280" cy="598805"/>
          </a:xfrm>
          <a:prstGeom prst="round2DiagRect">
            <a:avLst>
              <a:gd name="adj1" fmla="val 16667"/>
              <a:gd name="adj2" fmla="val 1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5</a:t>
            </a:r>
            <a:endParaRPr lang="en-US" altLang="zh-CN" sz="4400" b="1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</p:spTree>
    <p:custDataLst>
      <p:tags r:id="rId1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17" grpId="0"/>
      <p:bldP spid="12" grpId="0" animBg="1"/>
      <p:bldP spid="18" grpId="0"/>
      <p:bldP spid="11" grpId="0" animBg="1"/>
      <p:bldP spid="19" grpId="0"/>
      <p:bldP spid="13" grpId="0" animBg="1"/>
      <p:bldP spid="5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文本占位符 12"/>
          <p:cNvSpPr txBox="1"/>
          <p:nvPr>
            <p:custDataLst>
              <p:tags r:id="rId1"/>
            </p:custDataLst>
          </p:nvPr>
        </p:nvSpPr>
        <p:spPr>
          <a:xfrm>
            <a:off x="6933353" y="2578389"/>
            <a:ext cx="3457775" cy="1227025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>
                    <a:alpha val="4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定时器驱动电机</a:t>
            </a:r>
            <a:endParaRPr lang="zh-CN" altLang="en-US" sz="3600" b="1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33" name="文本占位符 14"/>
          <p:cNvSpPr txBox="1"/>
          <p:nvPr>
            <p:custDataLst>
              <p:tags r:id="rId2"/>
            </p:custDataLst>
          </p:nvPr>
        </p:nvSpPr>
        <p:spPr>
          <a:xfrm>
            <a:off x="1312973" y="4219064"/>
            <a:ext cx="3457775" cy="1224749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>
                    <a:alpha val="4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打印条纹</a:t>
            </a:r>
            <a:endParaRPr lang="zh-CN" altLang="en-US" sz="4000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55320" y="537210"/>
            <a:ext cx="742950" cy="7429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accent1">
                    <a:lumMod val="50000"/>
                  </a:schemeClr>
                </a:solidFill>
                <a:latin typeface="站酷文艺体" panose="02000603000000000000" charset="-122"/>
                <a:ea typeface="站酷文艺体" panose="02000603000000000000" charset="-122"/>
              </a:rPr>
              <a:t>章</a:t>
            </a:r>
            <a:endParaRPr lang="zh-CN" altLang="en-US" sz="4000">
              <a:solidFill>
                <a:schemeClr val="accent1">
                  <a:lumMod val="50000"/>
                </a:schemeClr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85265" y="537210"/>
            <a:ext cx="742950" cy="742950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</a:rPr>
              <a:t>三</a:t>
            </a:r>
            <a:endParaRPr lang="zh-CN" altLang="en-US" sz="400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3"/>
            </p:custDataLst>
          </p:nvPr>
        </p:nvSpPr>
        <p:spPr>
          <a:xfrm>
            <a:off x="2613025" y="610235"/>
            <a:ext cx="8225155" cy="5975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dirty="0">
                <a:solidFill>
                  <a:schemeClr val="bg1"/>
                </a:solidFill>
                <a:latin typeface="站酷文艺体" panose="02000603000000000000" charset="-122"/>
                <a:ea typeface="站酷文艺体" panose="02000603000000000000" charset="-122"/>
                <a:sym typeface="+mn-ea"/>
              </a:rPr>
              <a:t>蓝牙热敏打印机软件设计</a:t>
            </a:r>
            <a:endParaRPr lang="zh-CN" altLang="en-US" sz="5400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8" name="文本占位符 12"/>
          <p:cNvSpPr txBox="1"/>
          <p:nvPr>
            <p:custDataLst>
              <p:tags r:id="rId4"/>
            </p:custDataLst>
          </p:nvPr>
        </p:nvSpPr>
        <p:spPr>
          <a:xfrm>
            <a:off x="1312937" y="2578390"/>
            <a:ext cx="3457775" cy="1227024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>
                    <a:alpha val="4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点灯及按键控制</a:t>
            </a:r>
            <a:endParaRPr lang="zh-CN" altLang="en-US" sz="3600" b="1" dirty="0" smtClean="0"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sp>
        <p:nvSpPr>
          <p:cNvPr id="29" name="文本占位符 14"/>
          <p:cNvSpPr txBox="1"/>
          <p:nvPr>
            <p:custDataLst>
              <p:tags r:id="rId5"/>
            </p:custDataLst>
          </p:nvPr>
        </p:nvSpPr>
        <p:spPr>
          <a:xfrm>
            <a:off x="6933389" y="4219063"/>
            <a:ext cx="3457775" cy="1224750"/>
          </a:xfrm>
          <a:prstGeom prst="rect">
            <a:avLst/>
          </a:prstGeom>
          <a:noFill/>
          <a:ln>
            <a:noFill/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>
                    <a:alpha val="44000"/>
                  </a:schemeClr>
                </a:solidFill>
              </a14:hiddenFill>
            </a:ext>
          </a:extLst>
        </p:spPr>
        <p:txBody>
          <a:bodyPr vert="horz" lIns="91440" tIns="45720" rIns="91440" bIns="45720" rtlCol="0" anchor="ctr" anchorCtr="0">
            <a:normAutofit lnSpcReduction="10000"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站酷文艺体" panose="02000603000000000000" charset="-122"/>
                <a:ea typeface="站酷文艺体" panose="02000603000000000000" charset="-122"/>
              </a:rPr>
              <a:t>打印图片及文字</a:t>
            </a:r>
            <a:endParaRPr lang="zh-CN" altLang="en-US" sz="3600" b="1" dirty="0" smtClean="0">
              <a:solidFill>
                <a:schemeClr val="bg1"/>
              </a:solidFill>
              <a:latin typeface="站酷文艺体" panose="02000603000000000000" charset="-122"/>
              <a:ea typeface="站酷文艺体" panose="02000603000000000000" charset="-122"/>
            </a:endParaRPr>
          </a:p>
        </p:txBody>
      </p:sp>
      <p:grpSp>
        <p:nvGrpSpPr>
          <p:cNvPr id="21" name="组合 20"/>
          <p:cNvGrpSpPr/>
          <p:nvPr>
            <p:custDataLst>
              <p:tags r:id="rId6"/>
            </p:custDataLst>
          </p:nvPr>
        </p:nvGrpSpPr>
        <p:grpSpPr>
          <a:xfrm>
            <a:off x="4603865" y="2682296"/>
            <a:ext cx="2436278" cy="2436282"/>
            <a:chOff x="942332" y="1127749"/>
            <a:chExt cx="4171315" cy="4171321"/>
          </a:xfrm>
        </p:grpSpPr>
        <p:sp>
          <p:nvSpPr>
            <p:cNvPr id="13" name="空心弧 12"/>
            <p:cNvSpPr/>
            <p:nvPr>
              <p:custDataLst>
                <p:tags r:id="rId7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10831273"/>
                <a:gd name="adj2" fmla="val 13564816"/>
                <a:gd name="adj3" fmla="val 62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>
              <p:custDataLst>
                <p:tags r:id="rId8"/>
              </p:custDataLst>
            </p:nvPr>
          </p:nvSpPr>
          <p:spPr>
            <a:xfrm>
              <a:off x="942332" y="1127749"/>
              <a:ext cx="4171311" cy="4171315"/>
            </a:xfrm>
            <a:prstGeom prst="blockArc">
              <a:avLst>
                <a:gd name="adj1" fmla="val 13578872"/>
                <a:gd name="adj2" fmla="val 16208642"/>
                <a:gd name="adj3" fmla="val 635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空心弧 3"/>
            <p:cNvSpPr/>
            <p:nvPr>
              <p:custDataLst>
                <p:tags r:id="rId9"/>
              </p:custDataLst>
            </p:nvPr>
          </p:nvSpPr>
          <p:spPr>
            <a:xfrm>
              <a:off x="942332" y="1127749"/>
              <a:ext cx="4171315" cy="4171313"/>
            </a:xfrm>
            <a:prstGeom prst="blockArc">
              <a:avLst>
                <a:gd name="adj1" fmla="val 16210574"/>
                <a:gd name="adj2" fmla="val 18892479"/>
                <a:gd name="adj3" fmla="val 622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空心弧 15"/>
            <p:cNvSpPr/>
            <p:nvPr>
              <p:custDataLst>
                <p:tags r:id="rId10"/>
              </p:custDataLst>
            </p:nvPr>
          </p:nvSpPr>
          <p:spPr>
            <a:xfrm>
              <a:off x="942332" y="1127749"/>
              <a:ext cx="4171311" cy="4171315"/>
            </a:xfrm>
            <a:prstGeom prst="blockArc">
              <a:avLst>
                <a:gd name="adj1" fmla="val 18900246"/>
                <a:gd name="adj2" fmla="val 82723"/>
                <a:gd name="adj3" fmla="val 640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空心弧 16"/>
            <p:cNvSpPr/>
            <p:nvPr>
              <p:custDataLst>
                <p:tags r:id="rId11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10778"/>
                <a:gd name="adj2" fmla="val 2777269"/>
                <a:gd name="adj3" fmla="val 632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空心弧 17"/>
            <p:cNvSpPr/>
            <p:nvPr>
              <p:custDataLst>
                <p:tags r:id="rId12"/>
              </p:custDataLst>
            </p:nvPr>
          </p:nvSpPr>
          <p:spPr>
            <a:xfrm>
              <a:off x="942332" y="1127749"/>
              <a:ext cx="4171311" cy="4171319"/>
            </a:xfrm>
            <a:prstGeom prst="blockArc">
              <a:avLst>
                <a:gd name="adj1" fmla="val 2739317"/>
                <a:gd name="adj2" fmla="val 5366301"/>
                <a:gd name="adj3" fmla="val 630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>
              <p:custDataLst>
                <p:tags r:id="rId13"/>
              </p:custDataLst>
            </p:nvPr>
          </p:nvSpPr>
          <p:spPr>
            <a:xfrm>
              <a:off x="942332" y="1127749"/>
              <a:ext cx="4171311" cy="4171317"/>
            </a:xfrm>
            <a:prstGeom prst="blockArc">
              <a:avLst>
                <a:gd name="adj1" fmla="val 5371560"/>
                <a:gd name="adj2" fmla="val 7985616"/>
                <a:gd name="adj3" fmla="val 622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>
              <p:custDataLst>
                <p:tags r:id="rId14"/>
              </p:custDataLst>
            </p:nvPr>
          </p:nvSpPr>
          <p:spPr>
            <a:xfrm>
              <a:off x="942332" y="1127749"/>
              <a:ext cx="4171311" cy="4171321"/>
            </a:xfrm>
            <a:prstGeom prst="blockArc">
              <a:avLst>
                <a:gd name="adj1" fmla="val 7990581"/>
                <a:gd name="adj2" fmla="val 10853784"/>
                <a:gd name="adj3" fmla="val 627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文本占位符 3"/>
          <p:cNvSpPr txBox="1"/>
          <p:nvPr>
            <p:custDataLst>
              <p:tags r:id="rId15"/>
            </p:custDataLst>
          </p:nvPr>
        </p:nvSpPr>
        <p:spPr>
          <a:xfrm>
            <a:off x="4770709" y="2849141"/>
            <a:ext cx="2102599" cy="2102599"/>
          </a:xfrm>
          <a:prstGeom prst="ellipse">
            <a:avLst/>
          </a:prstGeom>
          <a:noFill/>
          <a:ln>
            <a:noFill/>
          </a:ln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b="1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设计内容</a:t>
            </a:r>
            <a:endParaRPr lang="zh-CN" altLang="en-US" sz="4800" b="1" dirty="0" smtClean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560830" y="537210"/>
            <a:ext cx="8300085" cy="982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打印成果展示</a:t>
            </a:r>
            <a:r>
              <a:rPr lang="en-US" altLang="zh-CN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*1</a:t>
            </a:r>
            <a:endParaRPr lang="en-US" altLang="zh-CN" sz="6000" dirty="0" smtClean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86395" y="2275205"/>
            <a:ext cx="109855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小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</a:rPr>
              <a:t>票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23988" t="28907" r="22508" b="15057"/>
          <a:stretch>
            <a:fillRect/>
          </a:stretch>
        </p:blipFill>
        <p:spPr>
          <a:xfrm>
            <a:off x="1560830" y="1519555"/>
            <a:ext cx="3519170" cy="4914265"/>
          </a:xfrm>
          <a:prstGeom prst="rect">
            <a:avLst/>
          </a:prstGeom>
          <a:effectLst>
            <a:softEdge rad="127000"/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1473835" y="680085"/>
            <a:ext cx="8300085" cy="982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打印成果展示</a:t>
            </a:r>
            <a:r>
              <a:rPr sz="6000" dirty="0" smtClean="0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*2</a:t>
            </a:r>
            <a:endParaRPr dirty="0" smtClean="0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41615" y="2275840"/>
            <a:ext cx="110109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条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zh-CN" altLang="en-US" sz="72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纹</a:t>
            </a:r>
            <a:endParaRPr lang="zh-CN" altLang="en-US" sz="72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4106" t="10091" r="13433" b="6034"/>
          <a:stretch>
            <a:fillRect/>
          </a:stretch>
        </p:blipFill>
        <p:spPr>
          <a:xfrm>
            <a:off x="1473835" y="1824990"/>
            <a:ext cx="4064000" cy="4048760"/>
          </a:xfrm>
          <a:prstGeom prst="rect">
            <a:avLst/>
          </a:prstGeom>
          <a:effectLst>
            <a:softEdge rad="127000"/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1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4"/>
  <p:tag name="KSO_WM_UNIT_ID" val="150995265*l_i*1_4"/>
  <p:tag name="KSO_WM_UNIT_CLEAR" val="1"/>
  <p:tag name="KSO_WM_UNIT_LAYERLEVEL" val="1_1"/>
  <p:tag name="KSO_WM_BEAUTIFY_FLAG" val="#wm#"/>
  <p:tag name="KSO_WM_DIAGRAM_GROUP_CODE" val="第七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  <p:tag name="KSO_WM_UNIT_DIAGRAM_SCHEMECOLOR_ID" val="4"/>
</p:tagLst>
</file>

<file path=ppt/tags/tag10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2_2"/>
  <p:tag name="KSO_WM_UNIT_ID" val="150995282*n_h_f*1_2_2"/>
  <p:tag name="KSO_WM_UNIT_CLEAR" val="1"/>
  <p:tag name="KSO_WM_UNIT_LAYERLEVEL" val="1_1_1"/>
  <p:tag name="KSO_WM_UNIT_VALUE" val="80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150995282*i*2"/>
  <p:tag name="KSO_WM_TEMPLATE_CATEGORY" val="preset"/>
  <p:tag name="KSO_WM_TEMPLATE_INDEX" val="1"/>
</p:tagLst>
</file>

<file path=ppt/tags/tag10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1"/>
  <p:tag name="KSO_WM_UNIT_ID" val="150995282*n_i*1_1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0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2"/>
  <p:tag name="KSO_WM_UNIT_ID" val="150995282*n_i*1_2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04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3"/>
  <p:tag name="KSO_WM_UNIT_ID" val="150995282*n_i*1_3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0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4"/>
  <p:tag name="KSO_WM_UNIT_ID" val="150995282*n_i*1_4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5"/>
  <p:tag name="KSO_WM_UNIT_ID" val="150995282*n_i*1_5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0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6"/>
  <p:tag name="KSO_WM_UNIT_ID" val="150995282*n_i*1_6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7"/>
  <p:tag name="KSO_WM_UNIT_ID" val="150995282*n_i*1_7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0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8"/>
  <p:tag name="KSO_WM_UNIT_ID" val="150995282*n_i*1_8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4_1"/>
  <p:tag name="KSO_WM_UNIT_ID" val="150995265*l_h_f*1_4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DIAGRAM_GROUP_CODE" val="第七组"/>
  <p:tag name="KSO_WM_UNIT_PRESET_TEXT" val="请在此处添加文本"/>
  <p:tag name="KSO_WM_UNIT_TEXT_FILL_FORE_SCHEMECOLOR_INDEX" val="13"/>
  <p:tag name="KSO_WM_UNIT_TEXT_FILL_TYPE" val="1"/>
  <p:tag name="KSO_WM_UNIT_USESOURCEFORMAT_APPLY" val="0"/>
  <p:tag name="KSO_WM_UNIT_DIAGRAM_SCHEMECOLOR_ID" val="4"/>
</p:tagLst>
</file>

<file path=ppt/tags/tag11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1_1"/>
  <p:tag name="KSO_WM_UNIT_ID" val="150995282*n_h_f*1_1_1"/>
  <p:tag name="KSO_WM_UNIT_CLEAR" val="1"/>
  <p:tag name="KSO_WM_UNIT_LAYERLEVEL" val="1_1_1"/>
  <p:tag name="KSO_WM_UNIT_VALUE" val="49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TEXT_FILL_FORE_SCHEMECOLOR_INDEX" val="13"/>
  <p:tag name="KSO_WM_UNIT_TEXT_FILL_TYPE" val="1"/>
  <p:tag name="KSO_WM_UNIT_USESOURCEFORMAT_APPLY" val="0"/>
</p:tagLst>
</file>

<file path=ppt/tags/tag111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1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0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113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150995282*i*2"/>
  <p:tag name="KSO_WM_TEMPLATE_CATEGORY" val="preset"/>
  <p:tag name="KSO_WM_TEMPLATE_INDEX" val="1"/>
</p:tagLst>
</file>

<file path=ppt/tags/tag11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1"/>
  <p:tag name="KSO_WM_UNIT_ID" val="150995282*n_i*1_1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1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2"/>
  <p:tag name="KSO_WM_UNIT_ID" val="150995282*n_i*1_2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1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3"/>
  <p:tag name="KSO_WM_UNIT_ID" val="150995282*n_i*1_3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1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4"/>
  <p:tag name="KSO_WM_UNIT_ID" val="150995282*n_i*1_4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5"/>
  <p:tag name="KSO_WM_UNIT_ID" val="150995282*n_i*1_5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4"/>
  <p:tag name="KSO_WM_UNIT_ID" val="150995265*l_i*1_4"/>
  <p:tag name="KSO_WM_UNIT_CLEAR" val="1"/>
  <p:tag name="KSO_WM_UNIT_LAYERLEVEL" val="1_1"/>
  <p:tag name="KSO_WM_BEAUTIFY_FLAG" val="#wm#"/>
  <p:tag name="KSO_WM_DIAGRAM_GROUP_CODE" val="第七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  <p:tag name="KSO_WM_UNIT_DIAGRAM_SCHEMECOLOR_ID" val="4"/>
</p:tagLst>
</file>

<file path=ppt/tags/tag12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6"/>
  <p:tag name="KSO_WM_UNIT_ID" val="150995282*n_i*1_6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2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7"/>
  <p:tag name="KSO_WM_UNIT_ID" val="150995282*n_i*1_7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2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8"/>
  <p:tag name="KSO_WM_UNIT_ID" val="150995282*n_i*1_8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2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1_1"/>
  <p:tag name="KSO_WM_UNIT_ID" val="150995282*n_h_f*1_1_1"/>
  <p:tag name="KSO_WM_UNIT_CLEAR" val="1"/>
  <p:tag name="KSO_WM_UNIT_LAYERLEVEL" val="1_1_1"/>
  <p:tag name="KSO_WM_UNIT_VALUE" val="49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TEXT_FILL_FORE_SCHEMECOLOR_INDEX" val="13"/>
  <p:tag name="KSO_WM_UNIT_TEXT_FILL_TYPE" val="1"/>
  <p:tag name="KSO_WM_UNIT_USESOURCEFORMAT_APPLY" val="0"/>
</p:tagLst>
</file>

<file path=ppt/tags/tag124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1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4_1"/>
  <p:tag name="KSO_WM_UNIT_ID" val="150995265*l_h_f*1_4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DIAGRAM_GROUP_CODE" val="第七组"/>
  <p:tag name="KSO_WM_UNIT_PRESET_TEXT" val="请在此处添加文本"/>
  <p:tag name="KSO_WM_UNIT_TEXT_FILL_FORE_SCHEMECOLOR_INDEX" val="13"/>
  <p:tag name="KSO_WM_UNIT_TEXT_FILL_TYPE" val="1"/>
  <p:tag name="KSO_WM_UNIT_USESOURCEFORMAT_APPLY" val="0"/>
  <p:tag name="KSO_WM_UNIT_DIAGRAM_SCHEMECOLOR_ID" val="4"/>
</p:tagLst>
</file>

<file path=ppt/tags/tag14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74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1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h_f"/>
  <p:tag name="KSO_WM_UNIT_INDEX" val="1_1_1"/>
  <p:tag name="KSO_WM_UNIT_ID" val="150995274*m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十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h_f"/>
  <p:tag name="KSO_WM_UNIT_INDEX" val="1_2_1"/>
  <p:tag name="KSO_WM_UNIT_ID" val="150995274*m_h_f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十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h_f"/>
  <p:tag name="KSO_WM_UNIT_INDEX" val="1_3_1"/>
  <p:tag name="KSO_WM_UNIT_ID" val="150995274*m_h_f*1_3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十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h_f"/>
  <p:tag name="KSO_WM_UNIT_INDEX" val="1_4_1"/>
  <p:tag name="KSO_WM_UNIT_ID" val="150995274*m_h_f*1_4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十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1"/>
  <p:tag name="KSO_WM_UNIT_ID" val="150995274*m_i*1_1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1"/>
  <p:tag name="KSO_WM_UNIT_ID" val="150995265*l_i*1_1"/>
  <p:tag name="KSO_WM_UNIT_CLEAR" val="1"/>
  <p:tag name="KSO_WM_UNIT_LAYERLEVEL" val="1_1"/>
  <p:tag name="KSO_WM_BEAUTIFY_FLAG" val="#wm#"/>
  <p:tag name="KSO_WM_DIAGRAM_GROUP_CODE" val="第七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  <p:tag name="KSO_WM_UNIT_DIAGRAM_SCHEMECOLOR_ID" val="4"/>
</p:tagLst>
</file>

<file path=ppt/tags/tag2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2"/>
  <p:tag name="KSO_WM_UNIT_ID" val="150995274*m_i*1_2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3"/>
  <p:tag name="KSO_WM_UNIT_ID" val="150995274*m_i*1_3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4"/>
  <p:tag name="KSO_WM_UNIT_ID" val="150995274*m_i*1_4"/>
  <p:tag name="KSO_WM_UNIT_CLEAR" val="1"/>
  <p:tag name="KSO_WM_UNIT_LAYERLEVEL" val="1_1"/>
  <p:tag name="KSO_WM_BEAUTIFY_FLAG" val="#wm#"/>
  <p:tag name="KSO_WM_DIAGRAM_GROUP_CODE" val="第十组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74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24.xml><?xml version="1.0" encoding="utf-8"?>
<p:tagLst xmlns:p="http://schemas.openxmlformats.org/presentationml/2006/main">
  <p:tag name="KSO_WM_SLIDE_ID" val="150995274"/>
  <p:tag name="KSO_WM_SLIDE_INDEX" val="31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58*160"/>
  <p:tag name="KSO_WM_SLIDE_SIZE" val="836*278"/>
  <p:tag name="KSO_WM_TEMPLATE_CATEGORY" val="preset"/>
  <p:tag name="KSO_WM_TEMPLATE_INDEX" val="1"/>
  <p:tag name="KSO_WM_TAG_VERSION" val="1.0"/>
  <p:tag name="KSO_WM_DIAGRAM_GROUP_CODE" val="第十组"/>
</p:tagLst>
</file>

<file path=ppt/tags/tag2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74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2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h_f"/>
  <p:tag name="KSO_WM_UNIT_INDEX" val="1_1_1"/>
  <p:tag name="KSO_WM_UNIT_ID" val="150995274*m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十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h_f"/>
  <p:tag name="KSO_WM_UNIT_INDEX" val="1_2_1"/>
  <p:tag name="KSO_WM_UNIT_ID" val="150995274*m_h_f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十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h_f"/>
  <p:tag name="KSO_WM_UNIT_INDEX" val="1_3_1"/>
  <p:tag name="KSO_WM_UNIT_ID" val="150995274*m_h_f*1_3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十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h_f"/>
  <p:tag name="KSO_WM_UNIT_INDEX" val="1_4_1"/>
  <p:tag name="KSO_WM_UNIT_ID" val="150995274*m_h_f*1_4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十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2"/>
  <p:tag name="KSO_WM_UNIT_ID" val="150995265*l_i*1_2"/>
  <p:tag name="KSO_WM_UNIT_CLEAR" val="1"/>
  <p:tag name="KSO_WM_UNIT_LAYERLEVEL" val="1_1"/>
  <p:tag name="KSO_WM_BEAUTIFY_FLAG" val="#wm#"/>
  <p:tag name="KSO_WM_DIAGRAM_GROUP_CODE" val="第七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  <p:tag name="KSO_WM_UNIT_DIAGRAM_SCHEMECOLOR_ID" val="4"/>
</p:tagLst>
</file>

<file path=ppt/tags/tag3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1"/>
  <p:tag name="KSO_WM_UNIT_ID" val="150995274*m_i*1_1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2"/>
  <p:tag name="KSO_WM_UNIT_ID" val="150995274*m_i*1_2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3"/>
  <p:tag name="KSO_WM_UNIT_ID" val="150995274*m_i*1_3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4"/>
  <p:tag name="KSO_WM_UNIT_ID" val="150995274*m_i*1_4"/>
  <p:tag name="KSO_WM_UNIT_CLEAR" val="1"/>
  <p:tag name="KSO_WM_UNIT_LAYERLEVEL" val="1_1"/>
  <p:tag name="KSO_WM_BEAUTIFY_FLAG" val="#wm#"/>
  <p:tag name="KSO_WM_DIAGRAM_GROUP_CODE" val="第十组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h_f"/>
  <p:tag name="KSO_WM_UNIT_INDEX" val="1_1_1"/>
  <p:tag name="KSO_WM_UNIT_ID" val="150995274*m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十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4"/>
  <p:tag name="KSO_WM_UNIT_ID" val="150995274*m_i*1_4"/>
  <p:tag name="KSO_WM_UNIT_CLEAR" val="1"/>
  <p:tag name="KSO_WM_UNIT_LAYERLEVEL" val="1_1"/>
  <p:tag name="KSO_WM_BEAUTIFY_FLAG" val="#wm#"/>
  <p:tag name="KSO_WM_DIAGRAM_GROUP_CODE" val="第十组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6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3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2_1"/>
  <p:tag name="KSO_WM_UNIT_ID" val="150995282*n_h_f*1_2_1"/>
  <p:tag name="KSO_WM_UNIT_CLEAR" val="1"/>
  <p:tag name="KSO_WM_UNIT_LAYERLEVEL" val="1_1_1"/>
  <p:tag name="KSO_WM_UNIT_VALUE" val="80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2_2"/>
  <p:tag name="KSO_WM_UNIT_ID" val="150995282*n_h_f*1_2_2"/>
  <p:tag name="KSO_WM_UNIT_CLEAR" val="1"/>
  <p:tag name="KSO_WM_UNIT_LAYERLEVEL" val="1_1_1"/>
  <p:tag name="KSO_WM_UNIT_VALUE" val="80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74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3"/>
  <p:tag name="KSO_WM_UNIT_ID" val="150995265*l_i*1_3"/>
  <p:tag name="KSO_WM_UNIT_CLEAR" val="1"/>
  <p:tag name="KSO_WM_UNIT_LAYERLEVEL" val="1_1"/>
  <p:tag name="KSO_WM_BEAUTIFY_FLAG" val="#wm#"/>
  <p:tag name="KSO_WM_DIAGRAM_GROUP_CODE" val="第七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  <p:tag name="KSO_WM_UNIT_DIAGRAM_SCHEMECOLOR_ID" val="4"/>
</p:tagLst>
</file>

<file path=ppt/tags/tag4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2_1"/>
  <p:tag name="KSO_WM_UNIT_ID" val="150995282*n_h_f*1_2_1"/>
  <p:tag name="KSO_WM_UNIT_CLEAR" val="1"/>
  <p:tag name="KSO_WM_UNIT_LAYERLEVEL" val="1_1_1"/>
  <p:tag name="KSO_WM_UNIT_VALUE" val="80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2_2"/>
  <p:tag name="KSO_WM_UNIT_ID" val="150995282*n_h_f*1_2_2"/>
  <p:tag name="KSO_WM_UNIT_CLEAR" val="1"/>
  <p:tag name="KSO_WM_UNIT_LAYERLEVEL" val="1_1_1"/>
  <p:tag name="KSO_WM_UNIT_VALUE" val="80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150995282*i*2"/>
  <p:tag name="KSO_WM_TEMPLATE_CATEGORY" val="preset"/>
  <p:tag name="KSO_WM_TEMPLATE_INDEX" val="1"/>
</p:tagLst>
</file>

<file path=ppt/tags/tag4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1"/>
  <p:tag name="KSO_WM_UNIT_ID" val="150995282*n_i*1_1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2"/>
  <p:tag name="KSO_WM_UNIT_ID" val="150995282*n_i*1_2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3"/>
  <p:tag name="KSO_WM_UNIT_ID" val="150995282*n_i*1_3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4"/>
  <p:tag name="KSO_WM_UNIT_ID" val="150995282*n_i*1_4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5"/>
  <p:tag name="KSO_WM_UNIT_ID" val="150995282*n_i*1_5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6"/>
  <p:tag name="KSO_WM_UNIT_ID" val="150995282*n_i*1_6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4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7"/>
  <p:tag name="KSO_WM_UNIT_ID" val="150995282*n_i*1_7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4"/>
  <p:tag name="KSO_WM_UNIT_ID" val="150995265*l_i*1_4"/>
  <p:tag name="KSO_WM_UNIT_CLEAR" val="1"/>
  <p:tag name="KSO_WM_UNIT_LAYERLEVEL" val="1_1"/>
  <p:tag name="KSO_WM_BEAUTIFY_FLAG" val="#wm#"/>
  <p:tag name="KSO_WM_DIAGRAM_GROUP_CODE" val="第七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  <p:tag name="KSO_WM_UNIT_DIAGRAM_SCHEMECOLOR_ID" val="4"/>
</p:tagLst>
</file>

<file path=ppt/tags/tag5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8"/>
  <p:tag name="KSO_WM_UNIT_ID" val="150995282*n_i*1_8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5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1_1"/>
  <p:tag name="KSO_WM_UNIT_ID" val="150995282*n_h_f*1_1_1"/>
  <p:tag name="KSO_WM_UNIT_CLEAR" val="1"/>
  <p:tag name="KSO_WM_UNIT_LAYERLEVEL" val="1_1_1"/>
  <p:tag name="KSO_WM_UNIT_VALUE" val="49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TEXT_FILL_FORE_SCHEMECOLOR_INDEX" val="13"/>
  <p:tag name="KSO_WM_UNIT_TEXT_FILL_TYPE" val="1"/>
  <p:tag name="KSO_WM_UNIT_USESOURCEFORMAT_APPLY" val="0"/>
</p:tagLst>
</file>

<file path=ppt/tags/tag52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0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54.xml><?xml version="1.0" encoding="utf-8"?>
<p:tagLst xmlns:p="http://schemas.openxmlformats.org/presentationml/2006/main">
  <p:tag name="KSO_WM_SLIDE_ID" val="150995210"/>
  <p:tag name="KSO_WM_SLIDE_INDEX" val="2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66*123"/>
  <p:tag name="KSO_WM_SLIDE_SIZE" val="828*340"/>
  <p:tag name="KSO_WM_TEMPLATE_CATEGORY" val="preset"/>
  <p:tag name="KSO_WM_TEMPLATE_INDEX" val="1"/>
  <p:tag name="KSO_WM_TAG_VERSION" val="1.0"/>
</p:tagLst>
</file>

<file path=ppt/tags/tag5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0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56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0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58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5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0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1_1"/>
  <p:tag name="KSO_WM_UNIT_ID" val="150995265*l_h_f*1_1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DIAGRAM_GROUP_CODE" val="第七组"/>
  <p:tag name="KSO_WM_UNIT_PRESET_TEXT" val="请在此处添加文本"/>
  <p:tag name="KSO_WM_UNIT_TEXT_FILL_FORE_SCHEMECOLOR_INDEX" val="13"/>
  <p:tag name="KSO_WM_UNIT_TEXT_FILL_TYPE" val="1"/>
  <p:tag name="KSO_WM_UNIT_USESOURCEFORMAT_APPLY" val="0"/>
  <p:tag name="KSO_WM_UNIT_DIAGRAM_SCHEMECOLOR_ID" val="4"/>
</p:tagLst>
</file>

<file path=ppt/tags/tag60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6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74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6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2_1"/>
  <p:tag name="KSO_WM_UNIT_ID" val="150995282*n_h_f*1_2_1"/>
  <p:tag name="KSO_WM_UNIT_CLEAR" val="1"/>
  <p:tag name="KSO_WM_UNIT_LAYERLEVEL" val="1_1_1"/>
  <p:tag name="KSO_WM_UNIT_VALUE" val="80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6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2_2"/>
  <p:tag name="KSO_WM_UNIT_ID" val="150995282*n_h_f*1_2_2"/>
  <p:tag name="KSO_WM_UNIT_CLEAR" val="1"/>
  <p:tag name="KSO_WM_UNIT_LAYERLEVEL" val="1_1_1"/>
  <p:tag name="KSO_WM_UNIT_VALUE" val="80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150995282*i*2"/>
  <p:tag name="KSO_WM_TEMPLATE_CATEGORY" val="preset"/>
  <p:tag name="KSO_WM_TEMPLATE_INDEX" val="1"/>
</p:tagLst>
</file>

<file path=ppt/tags/tag6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1"/>
  <p:tag name="KSO_WM_UNIT_ID" val="150995282*n_i*1_1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6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2"/>
  <p:tag name="KSO_WM_UNIT_ID" val="150995282*n_i*1_2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6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3"/>
  <p:tag name="KSO_WM_UNIT_ID" val="150995282*n_i*1_3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6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4"/>
  <p:tag name="KSO_WM_UNIT_ID" val="150995282*n_i*1_4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6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5"/>
  <p:tag name="KSO_WM_UNIT_ID" val="150995282*n_i*1_5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2_1"/>
  <p:tag name="KSO_WM_UNIT_ID" val="150995265*l_h_f*1_2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DIAGRAM_GROUP_CODE" val="第七组"/>
  <p:tag name="KSO_WM_UNIT_PRESET_TEXT" val="请在此处添加文本"/>
  <p:tag name="KSO_WM_UNIT_TEXT_FILL_FORE_SCHEMECOLOR_INDEX" val="13"/>
  <p:tag name="KSO_WM_UNIT_TEXT_FILL_TYPE" val="1"/>
  <p:tag name="KSO_WM_UNIT_USESOURCEFORMAT_APPLY" val="0"/>
  <p:tag name="KSO_WM_UNIT_DIAGRAM_SCHEMECOLOR_ID" val="4"/>
</p:tagLst>
</file>

<file path=ppt/tags/tag7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6"/>
  <p:tag name="KSO_WM_UNIT_ID" val="150995282*n_i*1_6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7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7"/>
  <p:tag name="KSO_WM_UNIT_ID" val="150995282*n_i*1_7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7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i"/>
  <p:tag name="KSO_WM_UNIT_INDEX" val="1_8"/>
  <p:tag name="KSO_WM_UNIT_ID" val="150995282*n_i*1_8"/>
  <p:tag name="KSO_WM_UNIT_CLEAR" val="1"/>
  <p:tag name="KSO_WM_UNIT_LAYERLEVEL" val="1_1"/>
  <p:tag name="KSO_WM_BEAUTIFY_FLAG" val="#wm#"/>
  <p:tag name="KSO_WM_DIAGRAM_GROUP_CODE" val="第十二组"/>
  <p:tag name="KSO_WM_UNIT_FILL_FORE_SCHEMECOLOR_INDEX" val="13"/>
  <p:tag name="KSO_WM_UNIT_FILL_TYPE" val="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7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1_1"/>
  <p:tag name="KSO_WM_UNIT_ID" val="150995282*n_h_f*1_1_1"/>
  <p:tag name="KSO_WM_UNIT_CLEAR" val="1"/>
  <p:tag name="KSO_WM_UNIT_LAYERLEVEL" val="1_1_1"/>
  <p:tag name="KSO_WM_UNIT_VALUE" val="49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TEXT_FILL_FORE_SCHEMECOLOR_INDEX" val="13"/>
  <p:tag name="KSO_WM_UNIT_TEXT_FILL_TYPE" val="1"/>
  <p:tag name="KSO_WM_UNIT_USESOURCEFORMAT_APPLY" val="0"/>
</p:tagLst>
</file>

<file path=ppt/tags/tag74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7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0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76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7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0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78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7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74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3_1"/>
  <p:tag name="KSO_WM_UNIT_ID" val="150995265*l_h_f*1_3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DIAGRAM_GROUP_CODE" val="第七组"/>
  <p:tag name="KSO_WM_UNIT_PRESET_TEXT" val="请在此处添加文本"/>
  <p:tag name="KSO_WM_UNIT_TEXT_FILL_FORE_SCHEMECOLOR_INDEX" val="13"/>
  <p:tag name="KSO_WM_UNIT_TEXT_FILL_TYPE" val="1"/>
  <p:tag name="KSO_WM_UNIT_USESOURCEFORMAT_APPLY" val="0"/>
  <p:tag name="KSO_WM_UNIT_DIAGRAM_SCHEMECOLOR_ID" val="4"/>
</p:tagLst>
</file>

<file path=ppt/tags/tag8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q_i"/>
  <p:tag name="KSO_WM_UNIT_INDEX" val="1_1"/>
  <p:tag name="KSO_WM_UNIT_ID" val="150995279*q_i*1_1"/>
  <p:tag name="KSO_WM_UNIT_CLEAR" val="1"/>
  <p:tag name="KSO_WM_UNIT_LAYERLEVEL" val="1_1"/>
  <p:tag name="KSO_WM_BEAUTIFY_FLAG" val="#wm#"/>
  <p:tag name="KSO_WM_DIAGRAM_GROUP_CODE" val="第十一组"/>
  <p:tag name="KSO_WM_UNIT_LINE_FORE_SCHEMECOLOR_INDEX" val="16"/>
  <p:tag name="KSO_WM_UNIT_LINE_FILL_TYPE" val="2"/>
  <p:tag name="KSO_WM_UNIT_USESOURCEFORMAT_APPLY" val="0"/>
</p:tagLst>
</file>

<file path=ppt/tags/tag81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q_i"/>
  <p:tag name="KSO_WM_UNIT_INDEX" val="1_2"/>
  <p:tag name="KSO_WM_UNIT_ID" val="150995279*q_i*1_2"/>
  <p:tag name="KSO_WM_UNIT_CLEAR" val="1"/>
  <p:tag name="KSO_WM_UNIT_LAYERLEVEL" val="1_1"/>
  <p:tag name="KSO_WM_BEAUTIFY_FLAG" val="#wm#"/>
  <p:tag name="KSO_WM_DIAGRAM_GROUP_CODE" val="第十一组"/>
  <p:tag name="KSO_WM_UNIT_LINE_FORE_SCHEMECOLOR_INDEX" val="16"/>
  <p:tag name="KSO_WM_UNIT_LINE_FILL_TYPE" val="2"/>
  <p:tag name="KSO_WM_UNIT_USESOURCEFORMAT_APPLY" val="0"/>
</p:tagLst>
</file>

<file path=ppt/tags/tag8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q_i"/>
  <p:tag name="KSO_WM_UNIT_INDEX" val="1_3"/>
  <p:tag name="KSO_WM_UNIT_ID" val="150995279*q_i*1_3"/>
  <p:tag name="KSO_WM_UNIT_CLEAR" val="1"/>
  <p:tag name="KSO_WM_UNIT_LAYERLEVEL" val="1_1"/>
  <p:tag name="KSO_WM_BEAUTIFY_FLAG" val="#wm#"/>
  <p:tag name="KSO_WM_DIAGRAM_GROUP_CODE" val="第十一组"/>
  <p:tag name="KSO_WM_UNIT_LINE_FORE_SCHEMECOLOR_INDEX" val="16"/>
  <p:tag name="KSO_WM_UNIT_LINE_FILL_TYPE" val="2"/>
  <p:tag name="KSO_WM_UNIT_USESOURCEFORMAT_APPLY" val="0"/>
</p:tagLst>
</file>

<file path=ppt/tags/tag8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q_h_f"/>
  <p:tag name="KSO_WM_UNIT_INDEX" val="1_1_1"/>
  <p:tag name="KSO_WM_UNIT_ID" val="150995279*q_h_f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" val="请在此处添加文本"/>
  <p:tag name="KSO_WM_BEAUTIFY_FLAG" val="#wm#"/>
  <p:tag name="KSO_WM_DIAGRAM_GROUP_CODE" val="第十一组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84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q_h_f"/>
  <p:tag name="KSO_WM_UNIT_INDEX" val="1_2_1"/>
  <p:tag name="KSO_WM_UNIT_ID" val="150995279*q_h_f*1_2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" val="请在此处添加文本"/>
  <p:tag name="KSO_WM_BEAUTIFY_FLAG" val="#wm#"/>
  <p:tag name="KSO_WM_DIAGRAM_GROUP_CODE" val="第十一组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8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q_h_f"/>
  <p:tag name="KSO_WM_UNIT_INDEX" val="1_4_1"/>
  <p:tag name="KSO_WM_UNIT_ID" val="150995279*q_h_f*1_4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" val="请在此处添加文本"/>
  <p:tag name="KSO_WM_BEAUTIFY_FLAG" val="#wm#"/>
  <p:tag name="KSO_WM_DIAGRAM_GROUP_CODE" val="第十一组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8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q_h_f"/>
  <p:tag name="KSO_WM_UNIT_INDEX" val="1_3_1"/>
  <p:tag name="KSO_WM_UNIT_ID" val="150995279*q_h_f*1_3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" val="请在此处添加文本"/>
  <p:tag name="KSO_WM_BEAUTIFY_FLAG" val="#wm#"/>
  <p:tag name="KSO_WM_DIAGRAM_GROUP_CODE" val="第十一组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87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4"/>
  <p:tag name="KSO_WM_UNIT_ID" val="150995274*m_i*1_4"/>
  <p:tag name="KSO_WM_UNIT_CLEAR" val="1"/>
  <p:tag name="KSO_WM_UNIT_LAYERLEVEL" val="1_1"/>
  <p:tag name="KSO_WM_BEAUTIFY_FLAG" val="#wm#"/>
  <p:tag name="KSO_WM_DIAGRAM_GROUP_CODE" val="第十组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3"/>
  <p:tag name="KSO_WM_UNIT_ID" val="150995274*m_i*1_3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3"/>
  <p:tag name="KSO_WM_UNIT_ID" val="150995274*m_i*1_3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4_1"/>
  <p:tag name="KSO_WM_UNIT_ID" val="150995265*l_h_f*1_4_1"/>
  <p:tag name="KSO_WM_UNIT_CLEAR" val="1"/>
  <p:tag name="KSO_WM_UNIT_LAYERLEVEL" val="1_1_1"/>
  <p:tag name="KSO_WM_UNIT_VALUE" val="40"/>
  <p:tag name="KSO_WM_UNIT_HIGHLIGHT" val="0"/>
  <p:tag name="KSO_WM_UNIT_COMPATIBLE" val="0"/>
  <p:tag name="KSO_WM_BEAUTIFY_FLAG" val="#wm#"/>
  <p:tag name="KSO_WM_DIAGRAM_GROUP_CODE" val="第七组"/>
  <p:tag name="KSO_WM_UNIT_PRESET_TEXT" val="请在此处添加文本"/>
  <p:tag name="KSO_WM_UNIT_TEXT_FILL_FORE_SCHEMECOLOR_INDEX" val="13"/>
  <p:tag name="KSO_WM_UNIT_TEXT_FILL_TYPE" val="1"/>
  <p:tag name="KSO_WM_UNIT_USESOURCEFORMAT_APPLY" val="0"/>
  <p:tag name="KSO_WM_UNIT_DIAGRAM_SCHEMECOLOR_ID" val="4"/>
</p:tagLst>
</file>

<file path=ppt/tags/tag9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4"/>
  <p:tag name="KSO_WM_UNIT_ID" val="150995274*m_i*1_4"/>
  <p:tag name="KSO_WM_UNIT_CLEAR" val="1"/>
  <p:tag name="KSO_WM_UNIT_LAYERLEVEL" val="1_1"/>
  <p:tag name="KSO_WM_BEAUTIFY_FLAG" val="#wm#"/>
  <p:tag name="KSO_WM_DIAGRAM_GROUP_CODE" val="第十组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1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92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0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93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4"/>
  <p:tag name="KSO_WM_UNIT_ID" val="150995274*m_i*1_4"/>
  <p:tag name="KSO_WM_UNIT_CLEAR" val="1"/>
  <p:tag name="KSO_WM_UNIT_LAYERLEVEL" val="1_1"/>
  <p:tag name="KSO_WM_BEAUTIFY_FLAG" val="#wm#"/>
  <p:tag name="KSO_WM_DIAGRAM_GROUP_CODE" val="第十组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4"/>
  <p:tag name="KSO_WM_UNIT_ID" val="150995274*m_i*1_4"/>
  <p:tag name="KSO_WM_UNIT_CLEAR" val="1"/>
  <p:tag name="KSO_WM_UNIT_LAYERLEVEL" val="1_1"/>
  <p:tag name="KSO_WM_BEAUTIFY_FLAG" val="#wm#"/>
  <p:tag name="KSO_WM_DIAGRAM_GROUP_CODE" val="第十组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3"/>
  <p:tag name="KSO_WM_UNIT_ID" val="150995274*m_i*1_3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m_i"/>
  <p:tag name="KSO_WM_UNIT_INDEX" val="1_3"/>
  <p:tag name="KSO_WM_UNIT_ID" val="150995274*m_i*1_3"/>
  <p:tag name="KSO_WM_UNIT_CLEAR" val="1"/>
  <p:tag name="KSO_WM_UNIT_LAYERLEVEL" val="1_1"/>
  <p:tag name="KSO_WM_BEAUTIFY_FLAG" val="#wm#"/>
  <p:tag name="KSO_WM_DIAGRAM_GROUP_CODE" val="第十组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BEAUTIFY_FLAG" val="#wm#"/>
  <p:tag name="KSO_WM_TEMPLATE_CATEGORY" val="preset"/>
  <p:tag name="KSO_WM_TEMPLATE_INDEX" val="1"/>
</p:tagLst>
</file>

<file path=ppt/tags/tag9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74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9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n_h_f"/>
  <p:tag name="KSO_WM_UNIT_INDEX" val="1_2_1"/>
  <p:tag name="KSO_WM_UNIT_ID" val="150995282*n_h_f*1_2_1"/>
  <p:tag name="KSO_WM_UNIT_CLEAR" val="1"/>
  <p:tag name="KSO_WM_UNIT_LAYERLEVEL" val="1_1_1"/>
  <p:tag name="KSO_WM_UNIT_VALUE" val="80"/>
  <p:tag name="KSO_WM_UNIT_HIGHLIGHT" val="0"/>
  <p:tag name="KSO_WM_UNIT_COMPATIBLE" val="0"/>
  <p:tag name="KSO_WM_UNIT_PRESET_TEXT" val="请在此处添加文本"/>
  <p:tag name="KSO_WM_BEAUTIFY_FLAG" val="#wm#"/>
  <p:tag name="KSO_WM_DIAGRAM_GROUP_CODE" val="第十二组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697</Words>
  <Application>WPS 演示</Application>
  <PresentationFormat>宽屏</PresentationFormat>
  <Paragraphs>209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站酷文艺体</vt:lpstr>
      <vt:lpstr>Impact</vt:lpstr>
      <vt:lpstr>华文彩云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实训背景及意义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梁G钦</cp:lastModifiedBy>
  <cp:revision>9</cp:revision>
  <dcterms:created xsi:type="dcterms:W3CDTF">2019-02-17T05:13:00Z</dcterms:created>
  <dcterms:modified xsi:type="dcterms:W3CDTF">2019-05-31T05:57:15Z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